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51206400" cy="40233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672" userDrawn="1">
          <p15:clr>
            <a:srgbClr val="A4A3A4"/>
          </p15:clr>
        </p15:guide>
        <p15:guide id="2" pos="161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009999"/>
    <a:srgbClr val="00BFBF"/>
    <a:srgbClr val="E6E6E6"/>
    <a:srgbClr val="272727"/>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89" autoAdjust="0"/>
    <p:restoredTop sz="96323" autoAdjust="0"/>
  </p:normalViewPr>
  <p:slideViewPr>
    <p:cSldViewPr snapToGrid="0">
      <p:cViewPr varScale="1">
        <p:scale>
          <a:sx n="20" d="100"/>
          <a:sy n="20" d="100"/>
        </p:scale>
        <p:origin x="1926" y="72"/>
      </p:cViewPr>
      <p:guideLst>
        <p:guide orient="horz" pos="12672"/>
        <p:guide pos="16128"/>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vfile.vanderbilt.edu\kc-bird\Triad\TRIAD.OUTREACH.CURRENT\Outreach\TRIAD%20Schedule\DOE\Workshop%20Paperwork\2016-2017\Program%20Evaluation%20Data\Content%20Development%20Packages\TFAEW%20EM\TFAEW%20EM%20Workbook_8.28%20updat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vfile.vanderbilt.edu\kc-bird\Triad\TRIAD.OUTREACH.CURRENT\Outreach\TRIAD%20Schedule\DOE\Workshop%20Paperwork\2016-2017\Program%20Evaluation%20Data\Content%20Development%20Packages\TFAEW%20EM\TFAEW%20EM%20Workbook_8.28%20update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blumbese\Desktop\graphs%20for%20WL.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830" b="1" i="0" u="none" strike="noStrike" kern="1200" spc="0" baseline="0">
                <a:solidFill>
                  <a:schemeClr val="tx1"/>
                </a:solidFill>
                <a:latin typeface="Calibri" panose="020F0502020204030204" pitchFamily="34" charset="0"/>
                <a:ea typeface="+mn-ea"/>
                <a:cs typeface="+mn-cs"/>
              </a:defRPr>
            </a:pPr>
            <a:r>
              <a:rPr lang="en-US" sz="3830" b="1">
                <a:solidFill>
                  <a:schemeClr val="tx1"/>
                </a:solidFill>
                <a:latin typeface="Calibri" panose="020F0502020204030204" pitchFamily="34" charset="0"/>
              </a:rPr>
              <a:t>Knowledge</a:t>
            </a:r>
          </a:p>
        </c:rich>
      </c:tx>
      <c:layout/>
      <c:overlay val="0"/>
      <c:spPr>
        <a:noFill/>
        <a:ln>
          <a:noFill/>
        </a:ln>
        <a:effectLst/>
      </c:spPr>
      <c:txPr>
        <a:bodyPr rot="0" spcFirstLastPara="1" vertOverflow="ellipsis" vert="horz" wrap="square" anchor="ctr" anchorCtr="1"/>
        <a:lstStyle/>
        <a:p>
          <a:pPr>
            <a:defRPr sz="3830" b="1" i="0" u="none" strike="noStrike" kern="1200" spc="0" baseline="0">
              <a:solidFill>
                <a:schemeClr val="tx1"/>
              </a:solidFill>
              <a:latin typeface="Calibri" panose="020F0502020204030204" pitchFamily="34" charset="0"/>
              <a:ea typeface="+mn-ea"/>
              <a:cs typeface="+mn-cs"/>
            </a:defRPr>
          </a:pPr>
          <a:endParaRPr lang="en-US"/>
        </a:p>
      </c:txPr>
    </c:title>
    <c:autoTitleDeleted val="0"/>
    <c:plotArea>
      <c:layout/>
      <c:barChart>
        <c:barDir val="col"/>
        <c:grouping val="clustered"/>
        <c:varyColors val="0"/>
        <c:ser>
          <c:idx val="0"/>
          <c:order val="0"/>
          <c:tx>
            <c:strRef>
              <c:f>'pre-post'!$A$11</c:f>
              <c:strCache>
                <c:ptCount val="1"/>
                <c:pt idx="0">
                  <c:v>PRE</c:v>
                </c:pt>
              </c:strCache>
            </c:strRef>
          </c:tx>
          <c:spPr>
            <a:solidFill>
              <a:srgbClr val="006666"/>
            </a:solidFill>
            <a:ln>
              <a:noFill/>
            </a:ln>
            <a:effectLst/>
          </c:spPr>
          <c:invertIfNegative val="0"/>
          <c:dPt>
            <c:idx val="0"/>
            <c:invertIfNegative val="0"/>
            <c:bubble3D val="0"/>
            <c:spPr>
              <a:solidFill>
                <a:srgbClr val="006666"/>
              </a:solidFill>
              <a:ln>
                <a:noFill/>
              </a:ln>
              <a:effectLst/>
            </c:spPr>
            <c:extLst>
              <c:ext xmlns:c16="http://schemas.microsoft.com/office/drawing/2014/chart" uri="{C3380CC4-5D6E-409C-BE32-E72D297353CC}">
                <c16:uniqueId val="{00000000-BECC-4BC1-B4D8-DE89EF743322}"/>
              </c:ext>
            </c:extLst>
          </c:dPt>
          <c:dLbls>
            <c:delete val="1"/>
          </c:dLbls>
          <c:cat>
            <c:strRef>
              <c:f>'pre-post'!$X$10</c:f>
              <c:strCache>
                <c:ptCount val="1"/>
                <c:pt idx="0">
                  <c:v>% Correct</c:v>
                </c:pt>
              </c:strCache>
            </c:strRef>
          </c:cat>
          <c:val>
            <c:numRef>
              <c:f>'pre-post'!$X$11</c:f>
              <c:numCache>
                <c:formatCode>0%</c:formatCode>
                <c:ptCount val="1"/>
                <c:pt idx="0">
                  <c:v>0.75</c:v>
                </c:pt>
              </c:numCache>
            </c:numRef>
          </c:val>
          <c:extLst>
            <c:ext xmlns:c16="http://schemas.microsoft.com/office/drawing/2014/chart" uri="{C3380CC4-5D6E-409C-BE32-E72D297353CC}">
              <c16:uniqueId val="{00000000-FE40-489A-AB22-474F0EE36F0E}"/>
            </c:ext>
          </c:extLst>
        </c:ser>
        <c:ser>
          <c:idx val="1"/>
          <c:order val="1"/>
          <c:tx>
            <c:strRef>
              <c:f>'pre-post'!$A$12</c:f>
              <c:strCache>
                <c:ptCount val="1"/>
                <c:pt idx="0">
                  <c:v>POST</c:v>
                </c:pt>
              </c:strCache>
            </c:strRef>
          </c:tx>
          <c:spPr>
            <a:solidFill>
              <a:srgbClr val="009999"/>
            </a:solidFill>
            <a:ln>
              <a:noFill/>
            </a:ln>
            <a:effectLst/>
          </c:spPr>
          <c:invertIfNegative val="0"/>
          <c:dLbls>
            <c:delete val="1"/>
          </c:dLbls>
          <c:cat>
            <c:strRef>
              <c:f>'pre-post'!$X$10</c:f>
              <c:strCache>
                <c:ptCount val="1"/>
                <c:pt idx="0">
                  <c:v>% Correct</c:v>
                </c:pt>
              </c:strCache>
            </c:strRef>
          </c:cat>
          <c:val>
            <c:numRef>
              <c:f>'pre-post'!$X$12</c:f>
              <c:numCache>
                <c:formatCode>0%</c:formatCode>
                <c:ptCount val="1"/>
                <c:pt idx="0">
                  <c:v>0.88007736943907144</c:v>
                </c:pt>
              </c:numCache>
            </c:numRef>
          </c:val>
          <c:extLst>
            <c:ext xmlns:c16="http://schemas.microsoft.com/office/drawing/2014/chart" uri="{C3380CC4-5D6E-409C-BE32-E72D297353CC}">
              <c16:uniqueId val="{00000001-FE40-489A-AB22-474F0EE36F0E}"/>
            </c:ext>
          </c:extLst>
        </c:ser>
        <c:dLbls>
          <c:dLblPos val="outEnd"/>
          <c:showLegendKey val="0"/>
          <c:showVal val="1"/>
          <c:showCatName val="0"/>
          <c:showSerName val="0"/>
          <c:showPercent val="0"/>
          <c:showBubbleSize val="0"/>
        </c:dLbls>
        <c:gapWidth val="219"/>
        <c:overlap val="-27"/>
        <c:axId val="305906088"/>
        <c:axId val="305906480"/>
      </c:barChart>
      <c:catAx>
        <c:axId val="305906088"/>
        <c:scaling>
          <c:orientation val="minMax"/>
        </c:scaling>
        <c:delete val="1"/>
        <c:axPos val="b"/>
        <c:numFmt formatCode="General" sourceLinked="1"/>
        <c:majorTickMark val="none"/>
        <c:minorTickMark val="none"/>
        <c:tickLblPos val="nextTo"/>
        <c:crossAx val="305906480"/>
        <c:crosses val="autoZero"/>
        <c:auto val="1"/>
        <c:lblAlgn val="ctr"/>
        <c:lblOffset val="100"/>
        <c:noMultiLvlLbl val="0"/>
      </c:catAx>
      <c:valAx>
        <c:axId val="305906480"/>
        <c:scaling>
          <c:orientation val="minMax"/>
          <c:max val="1"/>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3600" b="0" i="0" u="none" strike="noStrike" kern="1200" baseline="0">
                    <a:solidFill>
                      <a:schemeClr val="tx1">
                        <a:lumMod val="65000"/>
                        <a:lumOff val="35000"/>
                      </a:schemeClr>
                    </a:solidFill>
                    <a:latin typeface="+mn-lt"/>
                    <a:ea typeface="+mn-ea"/>
                    <a:cs typeface="+mn-cs"/>
                  </a:defRPr>
                </a:pPr>
                <a:r>
                  <a:rPr lang="en-US"/>
                  <a:t>Percent Correct</a:t>
                </a:r>
              </a:p>
            </c:rich>
          </c:tx>
          <c:layout/>
          <c:overlay val="0"/>
          <c:spPr>
            <a:noFill/>
            <a:ln>
              <a:noFill/>
            </a:ln>
            <a:effectLst/>
          </c:spPr>
          <c:txPr>
            <a:bodyPr rot="-5400000" spcFirstLastPara="1" vertOverflow="ellipsis" vert="horz" wrap="square" anchor="ctr" anchorCtr="1"/>
            <a:lstStyle/>
            <a:p>
              <a:pPr>
                <a:defRPr sz="36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3600" b="0" i="0" u="none" strike="noStrike" kern="1200" baseline="0">
                <a:solidFill>
                  <a:schemeClr val="tx1">
                    <a:lumMod val="65000"/>
                    <a:lumOff val="35000"/>
                  </a:schemeClr>
                </a:solidFill>
                <a:latin typeface="+mn-lt"/>
                <a:ea typeface="+mn-ea"/>
                <a:cs typeface="+mn-cs"/>
              </a:defRPr>
            </a:pPr>
            <a:endParaRPr lang="en-US"/>
          </a:p>
        </c:txPr>
        <c:crossAx val="305906088"/>
        <c:crosses val="autoZero"/>
        <c:crossBetween val="between"/>
        <c:majorUnit val="0.2"/>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36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sz="36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830" b="1" i="0" u="none" strike="noStrike" kern="1200" spc="0" baseline="0">
                <a:solidFill>
                  <a:schemeClr val="tx1"/>
                </a:solidFill>
                <a:latin typeface="Calibri" panose="020F0502020204030204" pitchFamily="34" charset="0"/>
                <a:ea typeface="+mn-ea"/>
                <a:cs typeface="+mn-cs"/>
              </a:defRPr>
            </a:pPr>
            <a:r>
              <a:rPr lang="en-US" sz="3830" b="1">
                <a:solidFill>
                  <a:schemeClr val="tx1"/>
                </a:solidFill>
                <a:latin typeface="Calibri" panose="020F0502020204030204" pitchFamily="34" charset="0"/>
              </a:rPr>
              <a:t>Implementation</a:t>
            </a:r>
          </a:p>
        </c:rich>
      </c:tx>
      <c:layout/>
      <c:overlay val="0"/>
      <c:spPr>
        <a:noFill/>
        <a:ln>
          <a:noFill/>
        </a:ln>
        <a:effectLst/>
      </c:spPr>
      <c:txPr>
        <a:bodyPr rot="0" spcFirstLastPara="1" vertOverflow="ellipsis" vert="horz" wrap="square" anchor="ctr" anchorCtr="1"/>
        <a:lstStyle/>
        <a:p>
          <a:pPr>
            <a:defRPr sz="3830" b="1" i="0" u="none" strike="noStrike" kern="1200" spc="0" baseline="0">
              <a:solidFill>
                <a:schemeClr val="tx1"/>
              </a:solidFill>
              <a:latin typeface="Calibri" panose="020F0502020204030204" pitchFamily="34" charset="0"/>
              <a:ea typeface="+mn-ea"/>
              <a:cs typeface="+mn-cs"/>
            </a:defRPr>
          </a:pPr>
          <a:endParaRPr lang="en-US"/>
        </a:p>
      </c:txPr>
    </c:title>
    <c:autoTitleDeleted val="0"/>
    <c:plotArea>
      <c:layout>
        <c:manualLayout>
          <c:layoutTarget val="inner"/>
          <c:xMode val="edge"/>
          <c:yMode val="edge"/>
          <c:x val="0.11116796790716436"/>
          <c:y val="9.9686033022317835E-2"/>
          <c:w val="0.86938759416306277"/>
          <c:h val="0.72650100251161087"/>
        </c:manualLayout>
      </c:layout>
      <c:barChart>
        <c:barDir val="col"/>
        <c:grouping val="clustered"/>
        <c:varyColors val="0"/>
        <c:ser>
          <c:idx val="0"/>
          <c:order val="0"/>
          <c:tx>
            <c:strRef>
              <c:f>'I&amp;I Change'!$A$15</c:f>
              <c:strCache>
                <c:ptCount val="1"/>
                <c:pt idx="0">
                  <c:v>Baseline</c:v>
                </c:pt>
              </c:strCache>
            </c:strRef>
          </c:tx>
          <c:spPr>
            <a:solidFill>
              <a:srgbClr val="006666"/>
            </a:solidFill>
            <a:ln>
              <a:solidFill>
                <a:srgbClr val="006666"/>
              </a:solidFill>
            </a:ln>
            <a:effectLst/>
          </c:spPr>
          <c:invertIfNegative val="0"/>
          <c:dLbls>
            <c:spPr>
              <a:noFill/>
              <a:ln>
                <a:noFill/>
              </a:ln>
              <a:effectLst/>
            </c:spPr>
            <c:txPr>
              <a:bodyPr rot="0" spcFirstLastPara="1" vertOverflow="ellipsis" vert="horz" wrap="square" anchor="ctr" anchorCtr="1"/>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'I&amp;I Change'!$B$14:$H$14</c:f>
              <c:strCache>
                <c:ptCount val="7"/>
                <c:pt idx="0">
                  <c:v>Environmental Arrangement</c:v>
                </c:pt>
                <c:pt idx="1">
                  <c:v>Schedules</c:v>
                </c:pt>
                <c:pt idx="2">
                  <c:v>Prompting &amp; Reinforcement</c:v>
                </c:pt>
                <c:pt idx="3">
                  <c:v>Task Analysis</c:v>
                </c:pt>
                <c:pt idx="4">
                  <c:v>Independent Work Systems</c:v>
                </c:pt>
                <c:pt idx="5">
                  <c:v>Naturalistic Teaching</c:v>
                </c:pt>
                <c:pt idx="6">
                  <c:v>Visual Supports</c:v>
                </c:pt>
              </c:strCache>
            </c:strRef>
          </c:cat>
          <c:val>
            <c:numRef>
              <c:f>'I&amp;I Change'!$B$15:$H$15</c:f>
              <c:numCache>
                <c:formatCode>0%</c:formatCode>
                <c:ptCount val="7"/>
                <c:pt idx="0">
                  <c:v>0.43</c:v>
                </c:pt>
                <c:pt idx="1">
                  <c:v>0.8</c:v>
                </c:pt>
                <c:pt idx="2">
                  <c:v>0.94</c:v>
                </c:pt>
                <c:pt idx="3">
                  <c:v>0.24</c:v>
                </c:pt>
                <c:pt idx="4">
                  <c:v>0.51</c:v>
                </c:pt>
                <c:pt idx="5">
                  <c:v>0.04</c:v>
                </c:pt>
                <c:pt idx="6">
                  <c:v>0.82</c:v>
                </c:pt>
              </c:numCache>
            </c:numRef>
          </c:val>
          <c:extLst>
            <c:ext xmlns:c16="http://schemas.microsoft.com/office/drawing/2014/chart" uri="{C3380CC4-5D6E-409C-BE32-E72D297353CC}">
              <c16:uniqueId val="{00000000-BDCC-41C6-8169-1CC29109907A}"/>
            </c:ext>
          </c:extLst>
        </c:ser>
        <c:ser>
          <c:idx val="1"/>
          <c:order val="1"/>
          <c:tx>
            <c:strRef>
              <c:f>'I&amp;I Change'!$A$16</c:f>
              <c:strCache>
                <c:ptCount val="1"/>
                <c:pt idx="0">
                  <c:v>2 month</c:v>
                </c:pt>
              </c:strCache>
            </c:strRef>
          </c:tx>
          <c:spPr>
            <a:solidFill>
              <a:srgbClr val="009999"/>
            </a:solidFill>
            <a:ln>
              <a:noFill/>
            </a:ln>
            <a:effectLst/>
          </c:spPr>
          <c:invertIfNegative val="0"/>
          <c:dLbls>
            <c:dLbl>
              <c:idx val="0"/>
              <c:layout/>
              <c:tx>
                <c:rich>
                  <a:bodyPr/>
                  <a:lstStyle/>
                  <a:p>
                    <a:fld id="{469D5C47-0ECB-4DA7-8148-3055A55C2B6B}"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0-B3CE-4738-B0DA-F36D0E75E05A}"/>
                </c:ext>
              </c:extLst>
            </c:dLbl>
            <c:dLbl>
              <c:idx val="3"/>
              <c:layout/>
              <c:tx>
                <c:rich>
                  <a:bodyPr/>
                  <a:lstStyle/>
                  <a:p>
                    <a:fld id="{453E97CB-40D0-40B3-8B68-DCB37AF68017}"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B3CE-4738-B0DA-F36D0E75E05A}"/>
                </c:ext>
              </c:extLst>
            </c:dLbl>
            <c:dLbl>
              <c:idx val="5"/>
              <c:layout/>
              <c:tx>
                <c:rich>
                  <a:bodyPr/>
                  <a:lstStyle/>
                  <a:p>
                    <a:fld id="{5699254A-5304-4512-8AE7-431F08ED6C33}"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B3CE-4738-B0DA-F36D0E75E05A}"/>
                </c:ext>
              </c:extLst>
            </c:dLbl>
            <c:spPr>
              <a:noFill/>
              <a:ln>
                <a:noFill/>
              </a:ln>
              <a:effectLst/>
            </c:spPr>
            <c:txPr>
              <a:bodyPr rot="0" spcFirstLastPara="1" vertOverflow="ellipsis" vert="horz" wrap="square" anchor="ctr" anchorCtr="1"/>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'I&amp;I Change'!$B$14:$H$14</c:f>
              <c:strCache>
                <c:ptCount val="7"/>
                <c:pt idx="0">
                  <c:v>Environmental Arrangement</c:v>
                </c:pt>
                <c:pt idx="1">
                  <c:v>Schedules</c:v>
                </c:pt>
                <c:pt idx="2">
                  <c:v>Prompting &amp; Reinforcement</c:v>
                </c:pt>
                <c:pt idx="3">
                  <c:v>Task Analysis</c:v>
                </c:pt>
                <c:pt idx="4">
                  <c:v>Independent Work Systems</c:v>
                </c:pt>
                <c:pt idx="5">
                  <c:v>Naturalistic Teaching</c:v>
                </c:pt>
                <c:pt idx="6">
                  <c:v>Visual Supports</c:v>
                </c:pt>
              </c:strCache>
            </c:strRef>
          </c:cat>
          <c:val>
            <c:numRef>
              <c:f>'I&amp;I Change'!$B$16:$H$16</c:f>
              <c:numCache>
                <c:formatCode>0%</c:formatCode>
                <c:ptCount val="7"/>
                <c:pt idx="0">
                  <c:v>0.88</c:v>
                </c:pt>
                <c:pt idx="1">
                  <c:v>0.83</c:v>
                </c:pt>
                <c:pt idx="2">
                  <c:v>0.86</c:v>
                </c:pt>
                <c:pt idx="3">
                  <c:v>0.6</c:v>
                </c:pt>
                <c:pt idx="4">
                  <c:v>0.6</c:v>
                </c:pt>
                <c:pt idx="5">
                  <c:v>0.6</c:v>
                </c:pt>
                <c:pt idx="6">
                  <c:v>0.9</c:v>
                </c:pt>
              </c:numCache>
            </c:numRef>
          </c:val>
          <c:extLst>
            <c:ext xmlns:c16="http://schemas.microsoft.com/office/drawing/2014/chart" uri="{C3380CC4-5D6E-409C-BE32-E72D297353CC}">
              <c16:uniqueId val="{00000001-BDCC-41C6-8169-1CC29109907A}"/>
            </c:ext>
          </c:extLst>
        </c:ser>
        <c:dLbls>
          <c:showLegendKey val="0"/>
          <c:showVal val="0"/>
          <c:showCatName val="0"/>
          <c:showSerName val="0"/>
          <c:showPercent val="0"/>
          <c:showBubbleSize val="0"/>
        </c:dLbls>
        <c:gapWidth val="219"/>
        <c:overlap val="-27"/>
        <c:axId val="307822744"/>
        <c:axId val="307823136"/>
      </c:barChart>
      <c:catAx>
        <c:axId val="307822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307823136"/>
        <c:crosses val="autoZero"/>
        <c:auto val="1"/>
        <c:lblAlgn val="ctr"/>
        <c:lblOffset val="100"/>
        <c:noMultiLvlLbl val="0"/>
      </c:catAx>
      <c:valAx>
        <c:axId val="307823136"/>
        <c:scaling>
          <c:orientation val="minMax"/>
          <c:max val="1"/>
        </c:scaling>
        <c:delete val="0"/>
        <c:axPos val="l"/>
        <c:title>
          <c:tx>
            <c:rich>
              <a:bodyPr rot="-54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r>
                  <a:rPr lang="en-US" dirty="0" smtClean="0"/>
                  <a:t>Percent</a:t>
                </a:r>
                <a:r>
                  <a:rPr lang="en-US" baseline="0" dirty="0" smtClean="0"/>
                  <a:t> of Respondents</a:t>
                </a:r>
                <a:endParaRPr lang="en-US" dirty="0"/>
              </a:p>
            </c:rich>
          </c:tx>
          <c:layout/>
          <c:overlay val="0"/>
          <c:spPr>
            <a:noFill/>
            <a:ln>
              <a:noFill/>
            </a:ln>
            <a:effectLst/>
          </c:spPr>
          <c:txPr>
            <a:bodyPr rot="-54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3078227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32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830" b="1" i="0" u="none" strike="noStrike" kern="1200" spc="0" baseline="0">
                <a:solidFill>
                  <a:schemeClr val="tx1"/>
                </a:solidFill>
                <a:latin typeface="+mn-lt"/>
                <a:ea typeface="+mn-ea"/>
                <a:cs typeface="+mn-cs"/>
              </a:defRPr>
            </a:pPr>
            <a:r>
              <a:rPr lang="en-US" sz="3830" b="1">
                <a:solidFill>
                  <a:schemeClr val="tx1"/>
                </a:solidFill>
              </a:rPr>
              <a:t>Social Validity</a:t>
            </a:r>
          </a:p>
        </c:rich>
      </c:tx>
      <c:layout/>
      <c:overlay val="0"/>
      <c:spPr>
        <a:noFill/>
        <a:ln>
          <a:noFill/>
        </a:ln>
        <a:effectLst/>
      </c:spPr>
      <c:txPr>
        <a:bodyPr rot="0" spcFirstLastPara="1" vertOverflow="ellipsis" vert="horz" wrap="square" anchor="ctr" anchorCtr="1"/>
        <a:lstStyle/>
        <a:p>
          <a:pPr>
            <a:defRPr sz="383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3.5843275823209078E-2"/>
          <c:y val="9.5194106507024617E-2"/>
          <c:w val="0.92885350550017809"/>
          <c:h val="0.70086194335477459"/>
        </c:manualLayout>
      </c:layout>
      <c:barChart>
        <c:barDir val="col"/>
        <c:grouping val="clustered"/>
        <c:varyColors val="0"/>
        <c:ser>
          <c:idx val="0"/>
          <c:order val="0"/>
          <c:tx>
            <c:strRef>
              <c:f>Sheet1!$C$1</c:f>
              <c:strCache>
                <c:ptCount val="1"/>
                <c:pt idx="0">
                  <c:v>Baseline</c:v>
                </c:pt>
              </c:strCache>
            </c:strRef>
          </c:tx>
          <c:spPr>
            <a:solidFill>
              <a:srgbClr val="006666"/>
            </a:solidFill>
            <a:ln>
              <a:noFill/>
            </a:ln>
            <a:effectLst/>
          </c:spPr>
          <c:invertIfNegative val="0"/>
          <c:cat>
            <c:multiLvlStrRef>
              <c:f>Sheet1!$A$2:$B$13</c:f>
              <c:multiLvlStrCache>
                <c:ptCount val="12"/>
                <c:lvl>
                  <c:pt idx="0">
                    <c:v>Usefulness</c:v>
                  </c:pt>
                  <c:pt idx="1">
                    <c:v>Feasibility</c:v>
                  </c:pt>
                  <c:pt idx="2">
                    <c:v>Usefulness</c:v>
                  </c:pt>
                  <c:pt idx="3">
                    <c:v>Feasibility</c:v>
                  </c:pt>
                  <c:pt idx="4">
                    <c:v>Usefulness</c:v>
                  </c:pt>
                  <c:pt idx="5">
                    <c:v>Feasibility</c:v>
                  </c:pt>
                  <c:pt idx="6">
                    <c:v>Usefulness</c:v>
                  </c:pt>
                  <c:pt idx="7">
                    <c:v>Feasibility</c:v>
                  </c:pt>
                  <c:pt idx="8">
                    <c:v>Usefulness</c:v>
                  </c:pt>
                  <c:pt idx="9">
                    <c:v>Feasibility</c:v>
                  </c:pt>
                  <c:pt idx="10">
                    <c:v>Usefulness</c:v>
                  </c:pt>
                  <c:pt idx="11">
                    <c:v>Feasibility</c:v>
                  </c:pt>
                </c:lvl>
                <c:lvl>
                  <c:pt idx="0">
                    <c:v>Environmental Arrangement</c:v>
                  </c:pt>
                  <c:pt idx="2">
                    <c:v>Schedules</c:v>
                  </c:pt>
                  <c:pt idx="4">
                    <c:v>Prompting / Reinforcement</c:v>
                  </c:pt>
                  <c:pt idx="6">
                    <c:v>Task Analysis</c:v>
                  </c:pt>
                  <c:pt idx="8">
                    <c:v>Independent Work Systems</c:v>
                  </c:pt>
                  <c:pt idx="10">
                    <c:v>Visual Supports</c:v>
                  </c:pt>
                </c:lvl>
              </c:multiLvlStrCache>
            </c:multiLvlStrRef>
          </c:cat>
          <c:val>
            <c:numRef>
              <c:f>Sheet1!$C$2:$C$13</c:f>
              <c:numCache>
                <c:formatCode>General</c:formatCode>
                <c:ptCount val="12"/>
                <c:pt idx="0">
                  <c:v>3.67</c:v>
                </c:pt>
                <c:pt idx="1">
                  <c:v>3.52</c:v>
                </c:pt>
                <c:pt idx="2">
                  <c:v>3.42</c:v>
                </c:pt>
                <c:pt idx="3">
                  <c:v>3.55</c:v>
                </c:pt>
                <c:pt idx="4">
                  <c:v>3.6</c:v>
                </c:pt>
                <c:pt idx="5">
                  <c:v>3.76</c:v>
                </c:pt>
                <c:pt idx="6">
                  <c:v>3.67</c:v>
                </c:pt>
                <c:pt idx="7">
                  <c:v>3.33</c:v>
                </c:pt>
                <c:pt idx="8">
                  <c:v>3.28</c:v>
                </c:pt>
                <c:pt idx="9">
                  <c:v>3.52</c:v>
                </c:pt>
                <c:pt idx="10">
                  <c:v>3.7</c:v>
                </c:pt>
                <c:pt idx="11">
                  <c:v>3.68</c:v>
                </c:pt>
              </c:numCache>
            </c:numRef>
          </c:val>
          <c:extLst>
            <c:ext xmlns:c16="http://schemas.microsoft.com/office/drawing/2014/chart" uri="{C3380CC4-5D6E-409C-BE32-E72D297353CC}">
              <c16:uniqueId val="{00000000-C788-49D6-9A39-862393A92DCB}"/>
            </c:ext>
          </c:extLst>
        </c:ser>
        <c:ser>
          <c:idx val="1"/>
          <c:order val="1"/>
          <c:tx>
            <c:strRef>
              <c:f>Sheet1!$D$1</c:f>
              <c:strCache>
                <c:ptCount val="1"/>
                <c:pt idx="0">
                  <c:v>2-Month</c:v>
                </c:pt>
              </c:strCache>
            </c:strRef>
          </c:tx>
          <c:spPr>
            <a:solidFill>
              <a:srgbClr val="009999"/>
            </a:solidFill>
            <a:ln>
              <a:noFill/>
            </a:ln>
            <a:effectLst/>
          </c:spPr>
          <c:invertIfNegative val="0"/>
          <c:cat>
            <c:multiLvlStrRef>
              <c:f>Sheet1!$A$2:$B$13</c:f>
              <c:multiLvlStrCache>
                <c:ptCount val="12"/>
                <c:lvl>
                  <c:pt idx="0">
                    <c:v>Usefulness</c:v>
                  </c:pt>
                  <c:pt idx="1">
                    <c:v>Feasibility</c:v>
                  </c:pt>
                  <c:pt idx="2">
                    <c:v>Usefulness</c:v>
                  </c:pt>
                  <c:pt idx="3">
                    <c:v>Feasibility</c:v>
                  </c:pt>
                  <c:pt idx="4">
                    <c:v>Usefulness</c:v>
                  </c:pt>
                  <c:pt idx="5">
                    <c:v>Feasibility</c:v>
                  </c:pt>
                  <c:pt idx="6">
                    <c:v>Usefulness</c:v>
                  </c:pt>
                  <c:pt idx="7">
                    <c:v>Feasibility</c:v>
                  </c:pt>
                  <c:pt idx="8">
                    <c:v>Usefulness</c:v>
                  </c:pt>
                  <c:pt idx="9">
                    <c:v>Feasibility</c:v>
                  </c:pt>
                  <c:pt idx="10">
                    <c:v>Usefulness</c:v>
                  </c:pt>
                  <c:pt idx="11">
                    <c:v>Feasibility</c:v>
                  </c:pt>
                </c:lvl>
                <c:lvl>
                  <c:pt idx="0">
                    <c:v>Environmental Arrangement</c:v>
                  </c:pt>
                  <c:pt idx="2">
                    <c:v>Schedules</c:v>
                  </c:pt>
                  <c:pt idx="4">
                    <c:v>Prompting / Reinforcement</c:v>
                  </c:pt>
                  <c:pt idx="6">
                    <c:v>Task Analysis</c:v>
                  </c:pt>
                  <c:pt idx="8">
                    <c:v>Independent Work Systems</c:v>
                  </c:pt>
                  <c:pt idx="10">
                    <c:v>Visual Supports</c:v>
                  </c:pt>
                </c:lvl>
              </c:multiLvlStrCache>
            </c:multiLvlStrRef>
          </c:cat>
          <c:val>
            <c:numRef>
              <c:f>Sheet1!$D$2:$D$13</c:f>
              <c:numCache>
                <c:formatCode>General</c:formatCode>
                <c:ptCount val="12"/>
                <c:pt idx="0">
                  <c:v>4.22</c:v>
                </c:pt>
                <c:pt idx="1">
                  <c:v>4.16</c:v>
                </c:pt>
                <c:pt idx="2">
                  <c:v>4.2300000000000004</c:v>
                </c:pt>
                <c:pt idx="3">
                  <c:v>3.91</c:v>
                </c:pt>
                <c:pt idx="4">
                  <c:v>4.03</c:v>
                </c:pt>
                <c:pt idx="5">
                  <c:v>4.22</c:v>
                </c:pt>
                <c:pt idx="6">
                  <c:v>4</c:v>
                </c:pt>
                <c:pt idx="7">
                  <c:v>3.96</c:v>
                </c:pt>
                <c:pt idx="8">
                  <c:v>3.69</c:v>
                </c:pt>
                <c:pt idx="9">
                  <c:v>3.92</c:v>
                </c:pt>
                <c:pt idx="10">
                  <c:v>4.24</c:v>
                </c:pt>
                <c:pt idx="11">
                  <c:v>4.3099999999999996</c:v>
                </c:pt>
              </c:numCache>
            </c:numRef>
          </c:val>
          <c:extLst>
            <c:ext xmlns:c16="http://schemas.microsoft.com/office/drawing/2014/chart" uri="{C3380CC4-5D6E-409C-BE32-E72D297353CC}">
              <c16:uniqueId val="{00000001-C788-49D6-9A39-862393A92DCB}"/>
            </c:ext>
          </c:extLst>
        </c:ser>
        <c:dLbls>
          <c:showLegendKey val="0"/>
          <c:showVal val="0"/>
          <c:showCatName val="0"/>
          <c:showSerName val="0"/>
          <c:showPercent val="0"/>
          <c:showBubbleSize val="0"/>
        </c:dLbls>
        <c:gapWidth val="219"/>
        <c:overlap val="-27"/>
        <c:axId val="750028064"/>
        <c:axId val="750027648"/>
      </c:barChart>
      <c:catAx>
        <c:axId val="750028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750027648"/>
        <c:crosses val="autoZero"/>
        <c:auto val="1"/>
        <c:lblAlgn val="ctr"/>
        <c:lblOffset val="100"/>
        <c:noMultiLvlLbl val="0"/>
      </c:catAx>
      <c:valAx>
        <c:axId val="750027648"/>
        <c:scaling>
          <c:orientation val="minMax"/>
          <c:max val="5"/>
          <c:min val="1"/>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750028064"/>
        <c:crosses val="autoZero"/>
        <c:crossBetween val="between"/>
        <c:majorUnit val="1"/>
        <c:minorUnit val="1"/>
      </c:valAx>
      <c:spPr>
        <a:noFill/>
        <a:ln>
          <a:noFill/>
        </a:ln>
        <a:effectLst/>
      </c:spPr>
    </c:plotArea>
    <c:legend>
      <c:legendPos val="r"/>
      <c:layout>
        <c:manualLayout>
          <c:xMode val="edge"/>
          <c:yMode val="edge"/>
          <c:x val="0.82003410068932958"/>
          <c:y val="2.7295992363448155E-2"/>
          <c:w val="0.14979996327619541"/>
          <c:h val="0.11869838600603552"/>
        </c:manualLayout>
      </c:layout>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58FBBB-C7E8-415E-9750-29C65CC87292}" type="doc">
      <dgm:prSet loTypeId="urn:microsoft.com/office/officeart/2005/8/layout/chevron2" loCatId="process" qsTypeId="urn:microsoft.com/office/officeart/2005/8/quickstyle/simple3" qsCatId="simple" csTypeId="urn:microsoft.com/office/officeart/2005/8/colors/accent1_2" csCatId="accent1" phldr="1"/>
      <dgm:spPr/>
      <dgm:t>
        <a:bodyPr/>
        <a:lstStyle/>
        <a:p>
          <a:endParaRPr lang="en-US"/>
        </a:p>
      </dgm:t>
    </dgm:pt>
    <dgm:pt modelId="{246F2D31-59C2-45DC-8C28-D2E99223A0D9}">
      <dgm:prSet phldrT="[Text]"/>
      <dgm:spPr>
        <a:solidFill>
          <a:srgbClr val="006666"/>
        </a:solidFill>
        <a:ln>
          <a:solidFill>
            <a:srgbClr val="006666"/>
          </a:solidFill>
        </a:ln>
      </dgm:spPr>
      <dgm:t>
        <a:bodyPr/>
        <a:lstStyle/>
        <a:p>
          <a:r>
            <a:rPr lang="en-US" dirty="0" smtClean="0">
              <a:solidFill>
                <a:schemeClr val="bg1"/>
              </a:solidFill>
            </a:rPr>
            <a:t>3-day workshop</a:t>
          </a:r>
          <a:endParaRPr lang="en-US" dirty="0">
            <a:solidFill>
              <a:schemeClr val="bg1"/>
            </a:solidFill>
          </a:endParaRPr>
        </a:p>
      </dgm:t>
    </dgm:pt>
    <dgm:pt modelId="{280E51C0-E91E-42A3-B0E4-BF33AD6A72CA}" type="parTrans" cxnId="{7A228F9D-CECD-4F1C-972D-D54C8FDB2431}">
      <dgm:prSet/>
      <dgm:spPr/>
      <dgm:t>
        <a:bodyPr/>
        <a:lstStyle/>
        <a:p>
          <a:endParaRPr lang="en-US"/>
        </a:p>
      </dgm:t>
    </dgm:pt>
    <dgm:pt modelId="{8336E3DF-D07B-4FFC-9A79-E3C3C02EF28C}" type="sibTrans" cxnId="{7A228F9D-CECD-4F1C-972D-D54C8FDB2431}">
      <dgm:prSet/>
      <dgm:spPr/>
      <dgm:t>
        <a:bodyPr/>
        <a:lstStyle/>
        <a:p>
          <a:endParaRPr lang="en-US"/>
        </a:p>
      </dgm:t>
    </dgm:pt>
    <dgm:pt modelId="{9CE65EBB-8B5C-4159-BA90-2A3240261310}">
      <dgm:prSet phldrT="[Text]" custT="1"/>
      <dgm:spPr>
        <a:ln>
          <a:solidFill>
            <a:srgbClr val="006666"/>
          </a:solidFill>
        </a:ln>
      </dgm:spPr>
      <dgm:t>
        <a:bodyPr/>
        <a:lstStyle/>
        <a:p>
          <a:r>
            <a:rPr lang="en-US" sz="3830" dirty="0" smtClean="0">
              <a:latin typeface="Calibri" panose="020F0502020204030204" pitchFamily="34" charset="0"/>
            </a:rPr>
            <a:t>Attend in teams of 2 (Teacher-</a:t>
          </a:r>
          <a:r>
            <a:rPr lang="en-US" sz="3830" dirty="0" err="1" smtClean="0">
              <a:latin typeface="Calibri" panose="020F0502020204030204" pitchFamily="34" charset="0"/>
            </a:rPr>
            <a:t>ParaEducator</a:t>
          </a:r>
          <a:r>
            <a:rPr lang="en-US" sz="3830" dirty="0" smtClean="0">
              <a:latin typeface="Calibri" panose="020F0502020204030204" pitchFamily="34" charset="0"/>
            </a:rPr>
            <a:t> or Teacher-Teacher teams)</a:t>
          </a:r>
          <a:endParaRPr lang="en-US" sz="3830" dirty="0">
            <a:latin typeface="Calibri" panose="020F0502020204030204" pitchFamily="34" charset="0"/>
          </a:endParaRPr>
        </a:p>
      </dgm:t>
    </dgm:pt>
    <dgm:pt modelId="{18D18729-8901-4A7D-A13E-E0FAAF77DB0B}" type="parTrans" cxnId="{2DC352DB-4B25-4422-AA75-836AE22A3C15}">
      <dgm:prSet/>
      <dgm:spPr/>
      <dgm:t>
        <a:bodyPr/>
        <a:lstStyle/>
        <a:p>
          <a:endParaRPr lang="en-US"/>
        </a:p>
      </dgm:t>
    </dgm:pt>
    <dgm:pt modelId="{BABDB13F-4132-49BF-9F01-4B4C01B2D59C}" type="sibTrans" cxnId="{2DC352DB-4B25-4422-AA75-836AE22A3C15}">
      <dgm:prSet/>
      <dgm:spPr/>
      <dgm:t>
        <a:bodyPr/>
        <a:lstStyle/>
        <a:p>
          <a:endParaRPr lang="en-US"/>
        </a:p>
      </dgm:t>
    </dgm:pt>
    <dgm:pt modelId="{CBED3DC5-70D7-4F3A-A8D8-58FFAC152261}">
      <dgm:prSet phldrT="[Text]" custT="1"/>
      <dgm:spPr>
        <a:ln>
          <a:solidFill>
            <a:srgbClr val="006666"/>
          </a:solidFill>
        </a:ln>
      </dgm:spPr>
      <dgm:t>
        <a:bodyPr/>
        <a:lstStyle/>
        <a:p>
          <a:r>
            <a:rPr lang="en-US" sz="3830" b="0" i="0" dirty="0" smtClean="0">
              <a:latin typeface="Calibri" panose="020F0502020204030204" pitchFamily="34" charset="0"/>
            </a:rPr>
            <a:t>Large group instruction, modeling, and discussion</a:t>
          </a:r>
          <a:endParaRPr lang="en-US" sz="3830" dirty="0">
            <a:latin typeface="Calibri" panose="020F0502020204030204" pitchFamily="34" charset="0"/>
          </a:endParaRPr>
        </a:p>
      </dgm:t>
    </dgm:pt>
    <dgm:pt modelId="{021F5ECA-B190-4DC7-ADED-D6893782902A}" type="parTrans" cxnId="{D0C7562E-C762-4A6E-9BC9-4C815CDBD272}">
      <dgm:prSet/>
      <dgm:spPr/>
      <dgm:t>
        <a:bodyPr/>
        <a:lstStyle/>
        <a:p>
          <a:endParaRPr lang="en-US"/>
        </a:p>
      </dgm:t>
    </dgm:pt>
    <dgm:pt modelId="{9A68C51C-4FE4-41DA-BAB0-5D6051660B61}" type="sibTrans" cxnId="{D0C7562E-C762-4A6E-9BC9-4C815CDBD272}">
      <dgm:prSet/>
      <dgm:spPr/>
      <dgm:t>
        <a:bodyPr/>
        <a:lstStyle/>
        <a:p>
          <a:endParaRPr lang="en-US"/>
        </a:p>
      </dgm:t>
    </dgm:pt>
    <dgm:pt modelId="{F3C77087-F27F-4F20-92E7-DFFE48688919}">
      <dgm:prSet custT="1"/>
      <dgm:spPr>
        <a:ln>
          <a:solidFill>
            <a:srgbClr val="006666"/>
          </a:solidFill>
        </a:ln>
      </dgm:spPr>
      <dgm:t>
        <a:bodyPr/>
        <a:lstStyle/>
        <a:p>
          <a:r>
            <a:rPr lang="en-US" sz="3830" b="0" i="0" dirty="0" smtClean="0">
              <a:latin typeface="Calibri" panose="020F0502020204030204" pitchFamily="34" charset="0"/>
            </a:rPr>
            <a:t>Small group application and role play activities</a:t>
          </a:r>
          <a:endParaRPr lang="en-US" sz="3830" b="0" i="0" dirty="0">
            <a:latin typeface="Calibri" panose="020F0502020204030204" pitchFamily="34" charset="0"/>
          </a:endParaRPr>
        </a:p>
      </dgm:t>
    </dgm:pt>
    <dgm:pt modelId="{51D0AA50-F043-49E6-81BE-5F43F13CE282}" type="parTrans" cxnId="{4ABE1816-69A2-4672-A9F0-455F030FE0AD}">
      <dgm:prSet/>
      <dgm:spPr/>
      <dgm:t>
        <a:bodyPr/>
        <a:lstStyle/>
        <a:p>
          <a:endParaRPr lang="en-US"/>
        </a:p>
      </dgm:t>
    </dgm:pt>
    <dgm:pt modelId="{74AAE222-FA1F-43FF-AE7C-143AF1E45D31}" type="sibTrans" cxnId="{4ABE1816-69A2-4672-A9F0-455F030FE0AD}">
      <dgm:prSet/>
      <dgm:spPr/>
      <dgm:t>
        <a:bodyPr/>
        <a:lstStyle/>
        <a:p>
          <a:endParaRPr lang="en-US"/>
        </a:p>
      </dgm:t>
    </dgm:pt>
    <dgm:pt modelId="{C0CB8C77-054F-4009-93AA-3D6B43757F2E}">
      <dgm:prSet custT="1"/>
      <dgm:spPr>
        <a:ln>
          <a:solidFill>
            <a:srgbClr val="006666"/>
          </a:solidFill>
        </a:ln>
      </dgm:spPr>
      <dgm:t>
        <a:bodyPr/>
        <a:lstStyle/>
        <a:p>
          <a:r>
            <a:rPr lang="en-US" sz="3830" b="0" i="0" dirty="0" smtClean="0">
              <a:latin typeface="Calibri" panose="020F0502020204030204" pitchFamily="34" charset="0"/>
            </a:rPr>
            <a:t>Demonstration and hands on-practice with students with ASD</a:t>
          </a:r>
          <a:endParaRPr lang="en-US" sz="3830" b="0" i="0" dirty="0">
            <a:latin typeface="Calibri" panose="020F0502020204030204" pitchFamily="34" charset="0"/>
          </a:endParaRPr>
        </a:p>
      </dgm:t>
    </dgm:pt>
    <dgm:pt modelId="{287B1C4C-20A8-4A0D-A060-08A14A108232}" type="parTrans" cxnId="{8ACC5ED8-1DAB-4713-ACE6-25B753E44855}">
      <dgm:prSet/>
      <dgm:spPr/>
      <dgm:t>
        <a:bodyPr/>
        <a:lstStyle/>
        <a:p>
          <a:endParaRPr lang="en-US"/>
        </a:p>
      </dgm:t>
    </dgm:pt>
    <dgm:pt modelId="{6C019D24-4B58-490B-9997-F54C765F03F0}" type="sibTrans" cxnId="{8ACC5ED8-1DAB-4713-ACE6-25B753E44855}">
      <dgm:prSet/>
      <dgm:spPr/>
      <dgm:t>
        <a:bodyPr/>
        <a:lstStyle/>
        <a:p>
          <a:endParaRPr lang="en-US"/>
        </a:p>
      </dgm:t>
    </dgm:pt>
    <dgm:pt modelId="{6A320000-2EAA-42A8-9733-5B8A71B29A5B}">
      <dgm:prSet custT="1"/>
      <dgm:spPr>
        <a:ln>
          <a:solidFill>
            <a:srgbClr val="006666"/>
          </a:solidFill>
        </a:ln>
      </dgm:spPr>
      <dgm:t>
        <a:bodyPr/>
        <a:lstStyle/>
        <a:p>
          <a:r>
            <a:rPr lang="en-US" sz="3830" b="0" i="0" dirty="0" smtClean="0">
              <a:latin typeface="Calibri" panose="020F0502020204030204" pitchFamily="34" charset="0"/>
            </a:rPr>
            <a:t>Planning and coaching with TRIAD Educational Consultants</a:t>
          </a:r>
          <a:endParaRPr lang="en-US" sz="3830" b="0" i="0" dirty="0">
            <a:latin typeface="Calibri" panose="020F0502020204030204" pitchFamily="34" charset="0"/>
          </a:endParaRPr>
        </a:p>
      </dgm:t>
    </dgm:pt>
    <dgm:pt modelId="{A37541FA-B43E-4166-B045-7C28CDC73336}" type="parTrans" cxnId="{36726681-60F1-4EC4-9EB1-C31F526E8A16}">
      <dgm:prSet/>
      <dgm:spPr/>
      <dgm:t>
        <a:bodyPr/>
        <a:lstStyle/>
        <a:p>
          <a:endParaRPr lang="en-US"/>
        </a:p>
      </dgm:t>
    </dgm:pt>
    <dgm:pt modelId="{53EA90BA-B423-4D17-BFF1-A7E37A9C1A64}" type="sibTrans" cxnId="{36726681-60F1-4EC4-9EB1-C31F526E8A16}">
      <dgm:prSet/>
      <dgm:spPr/>
      <dgm:t>
        <a:bodyPr/>
        <a:lstStyle/>
        <a:p>
          <a:endParaRPr lang="en-US"/>
        </a:p>
      </dgm:t>
    </dgm:pt>
    <dgm:pt modelId="{1D80FED4-457C-48D2-8E9C-FBB9BA61A453}">
      <dgm:prSet custT="1"/>
      <dgm:spPr>
        <a:ln>
          <a:solidFill>
            <a:srgbClr val="006666"/>
          </a:solidFill>
        </a:ln>
      </dgm:spPr>
      <dgm:t>
        <a:bodyPr/>
        <a:lstStyle/>
        <a:p>
          <a:r>
            <a:rPr lang="en-US" sz="3830" b="0" i="0" dirty="0" smtClean="0">
              <a:latin typeface="Calibri" panose="020F0502020204030204" pitchFamily="34" charset="0"/>
            </a:rPr>
            <a:t>Individualized goals and action plans</a:t>
          </a:r>
          <a:endParaRPr lang="en-US" sz="3830" b="0" i="0" dirty="0">
            <a:latin typeface="Calibri" panose="020F0502020204030204" pitchFamily="34" charset="0"/>
          </a:endParaRPr>
        </a:p>
      </dgm:t>
    </dgm:pt>
    <dgm:pt modelId="{DF8F173D-86DB-4B91-820D-419E7A3B787B}" type="parTrans" cxnId="{D2604F8B-ECF6-4D6C-84BC-F3E367201FB2}">
      <dgm:prSet/>
      <dgm:spPr/>
      <dgm:t>
        <a:bodyPr/>
        <a:lstStyle/>
        <a:p>
          <a:endParaRPr lang="en-US"/>
        </a:p>
      </dgm:t>
    </dgm:pt>
    <dgm:pt modelId="{17ED1C79-1409-452F-BB1C-533834D13ED0}" type="sibTrans" cxnId="{D2604F8B-ECF6-4D6C-84BC-F3E367201FB2}">
      <dgm:prSet/>
      <dgm:spPr/>
      <dgm:t>
        <a:bodyPr/>
        <a:lstStyle/>
        <a:p>
          <a:endParaRPr lang="en-US"/>
        </a:p>
      </dgm:t>
    </dgm:pt>
    <dgm:pt modelId="{095237B2-EA46-47D6-AD4C-7A125A6D3787}">
      <dgm:prSet phldrT="[Text]"/>
      <dgm:spPr>
        <a:solidFill>
          <a:srgbClr val="006666"/>
        </a:solidFill>
        <a:ln>
          <a:solidFill>
            <a:srgbClr val="006666"/>
          </a:solidFill>
        </a:ln>
      </dgm:spPr>
      <dgm:t>
        <a:bodyPr/>
        <a:lstStyle/>
        <a:p>
          <a:r>
            <a:rPr lang="en-US" dirty="0" smtClean="0">
              <a:solidFill>
                <a:schemeClr val="bg1"/>
              </a:solidFill>
            </a:rPr>
            <a:t>Site Visit</a:t>
          </a:r>
          <a:endParaRPr lang="en-US" dirty="0">
            <a:solidFill>
              <a:schemeClr val="bg1"/>
            </a:solidFill>
          </a:endParaRPr>
        </a:p>
      </dgm:t>
    </dgm:pt>
    <dgm:pt modelId="{DDB374A4-1F0D-4683-95EF-19AD5C296E60}" type="parTrans" cxnId="{E07E959C-5D52-4BD7-A786-F924A2CE8F5E}">
      <dgm:prSet/>
      <dgm:spPr/>
      <dgm:t>
        <a:bodyPr/>
        <a:lstStyle/>
        <a:p>
          <a:endParaRPr lang="en-US"/>
        </a:p>
      </dgm:t>
    </dgm:pt>
    <dgm:pt modelId="{43539FCD-6866-4484-91D6-D1953B78BB35}" type="sibTrans" cxnId="{E07E959C-5D52-4BD7-A786-F924A2CE8F5E}">
      <dgm:prSet/>
      <dgm:spPr/>
      <dgm:t>
        <a:bodyPr/>
        <a:lstStyle/>
        <a:p>
          <a:endParaRPr lang="en-US"/>
        </a:p>
      </dgm:t>
    </dgm:pt>
    <dgm:pt modelId="{BA2CD0E6-36D1-4F6F-A999-ABE53DE53B5A}">
      <dgm:prSet phldrT="[Text]" custT="1"/>
      <dgm:spPr>
        <a:ln>
          <a:solidFill>
            <a:srgbClr val="006666"/>
          </a:solidFill>
        </a:ln>
      </dgm:spPr>
      <dgm:t>
        <a:bodyPr/>
        <a:lstStyle/>
        <a:p>
          <a:r>
            <a:rPr lang="en-US" sz="3830" dirty="0" smtClean="0">
              <a:latin typeface="Calibri" panose="020F0502020204030204" pitchFamily="34" charset="0"/>
            </a:rPr>
            <a:t>Three hour in-person classroom visit by a TRIAD Educational Consultant</a:t>
          </a:r>
          <a:endParaRPr lang="en-US" sz="3830" dirty="0">
            <a:latin typeface="Calibri" panose="020F0502020204030204" pitchFamily="34" charset="0"/>
          </a:endParaRPr>
        </a:p>
      </dgm:t>
    </dgm:pt>
    <dgm:pt modelId="{FFD75294-ECD1-4CFB-ADF7-DE24E7DEB6C0}" type="parTrans" cxnId="{322778B2-7ED2-4A16-B491-8F1C88D2AFA1}">
      <dgm:prSet/>
      <dgm:spPr/>
      <dgm:t>
        <a:bodyPr/>
        <a:lstStyle/>
        <a:p>
          <a:endParaRPr lang="en-US"/>
        </a:p>
      </dgm:t>
    </dgm:pt>
    <dgm:pt modelId="{2856E586-B2A1-4252-83F9-05D7327E6096}" type="sibTrans" cxnId="{322778B2-7ED2-4A16-B491-8F1C88D2AFA1}">
      <dgm:prSet/>
      <dgm:spPr/>
      <dgm:t>
        <a:bodyPr/>
        <a:lstStyle/>
        <a:p>
          <a:endParaRPr lang="en-US"/>
        </a:p>
      </dgm:t>
    </dgm:pt>
    <dgm:pt modelId="{777BBEA2-DCF2-4E5A-A4AB-AA9072B1D18D}">
      <dgm:prSet phldrT="[Text]" custT="1"/>
      <dgm:spPr>
        <a:ln>
          <a:solidFill>
            <a:srgbClr val="006666"/>
          </a:solidFill>
        </a:ln>
      </dgm:spPr>
      <dgm:t>
        <a:bodyPr/>
        <a:lstStyle/>
        <a:p>
          <a:r>
            <a:rPr lang="en-US" sz="3830" dirty="0" smtClean="0">
              <a:latin typeface="Calibri" panose="020F0502020204030204" pitchFamily="34" charset="0"/>
            </a:rPr>
            <a:t>Opportunity to receive live coaching and feedback based on goals set at the 3-day workshop</a:t>
          </a:r>
          <a:endParaRPr lang="en-US" sz="3830" dirty="0">
            <a:latin typeface="Calibri" panose="020F0502020204030204" pitchFamily="34" charset="0"/>
          </a:endParaRPr>
        </a:p>
      </dgm:t>
    </dgm:pt>
    <dgm:pt modelId="{EA045BE9-9AAB-4744-9589-1F85787D6C61}" type="parTrans" cxnId="{A8B1F82F-5AAE-4D18-8E96-331EF3C5836E}">
      <dgm:prSet/>
      <dgm:spPr/>
      <dgm:t>
        <a:bodyPr/>
        <a:lstStyle/>
        <a:p>
          <a:endParaRPr lang="en-US"/>
        </a:p>
      </dgm:t>
    </dgm:pt>
    <dgm:pt modelId="{6FF097E6-09D9-4394-A0DC-FD38E21D6001}" type="sibTrans" cxnId="{A8B1F82F-5AAE-4D18-8E96-331EF3C5836E}">
      <dgm:prSet/>
      <dgm:spPr/>
      <dgm:t>
        <a:bodyPr/>
        <a:lstStyle/>
        <a:p>
          <a:endParaRPr lang="en-US"/>
        </a:p>
      </dgm:t>
    </dgm:pt>
    <dgm:pt modelId="{C1574B20-D15E-464D-A35C-F54C278169A3}">
      <dgm:prSet phldrT="[Text]"/>
      <dgm:spPr>
        <a:solidFill>
          <a:srgbClr val="006666"/>
        </a:solidFill>
        <a:ln>
          <a:solidFill>
            <a:srgbClr val="006666"/>
          </a:solidFill>
        </a:ln>
      </dgm:spPr>
      <dgm:t>
        <a:bodyPr/>
        <a:lstStyle/>
        <a:p>
          <a:r>
            <a:rPr lang="en-US" dirty="0" smtClean="0">
              <a:solidFill>
                <a:schemeClr val="bg1"/>
              </a:solidFill>
            </a:rPr>
            <a:t>Distance Consultation</a:t>
          </a:r>
          <a:endParaRPr lang="en-US" dirty="0">
            <a:solidFill>
              <a:schemeClr val="bg1"/>
            </a:solidFill>
          </a:endParaRPr>
        </a:p>
      </dgm:t>
    </dgm:pt>
    <dgm:pt modelId="{0A730170-F1FF-4494-815D-829D73741131}" type="parTrans" cxnId="{CE7E5B82-03F9-4C2B-952D-3ADCC84AA1E7}">
      <dgm:prSet/>
      <dgm:spPr/>
      <dgm:t>
        <a:bodyPr/>
        <a:lstStyle/>
        <a:p>
          <a:endParaRPr lang="en-US"/>
        </a:p>
      </dgm:t>
    </dgm:pt>
    <dgm:pt modelId="{31A26418-1565-4C89-BEB0-2CD811572771}" type="sibTrans" cxnId="{CE7E5B82-03F9-4C2B-952D-3ADCC84AA1E7}">
      <dgm:prSet/>
      <dgm:spPr/>
      <dgm:t>
        <a:bodyPr/>
        <a:lstStyle/>
        <a:p>
          <a:endParaRPr lang="en-US"/>
        </a:p>
      </dgm:t>
    </dgm:pt>
    <dgm:pt modelId="{1838BC86-EE23-4E01-B79D-6D9BD0FC6F3B}">
      <dgm:prSet phldrT="[Text]" custT="1"/>
      <dgm:spPr>
        <a:ln>
          <a:solidFill>
            <a:srgbClr val="006666"/>
          </a:solidFill>
        </a:ln>
      </dgm:spPr>
      <dgm:t>
        <a:bodyPr/>
        <a:lstStyle/>
        <a:p>
          <a:r>
            <a:rPr lang="en-US" sz="3830" dirty="0" smtClean="0">
              <a:latin typeface="Calibri" panose="020F0502020204030204" pitchFamily="34" charset="0"/>
            </a:rPr>
            <a:t>Up to 1 hour of consultation and coaching sessions provided through a teleconference platform by a TRIAD Educational Consultant monthly for the remainder of the school year provided</a:t>
          </a:r>
          <a:endParaRPr lang="en-US" sz="3830" dirty="0">
            <a:latin typeface="Calibri" panose="020F0502020204030204" pitchFamily="34" charset="0"/>
          </a:endParaRPr>
        </a:p>
      </dgm:t>
    </dgm:pt>
    <dgm:pt modelId="{294D7DD9-1211-4B30-A9E6-C32B83239DCD}" type="parTrans" cxnId="{B706D42C-2E66-4978-AE58-9F9187F2F72B}">
      <dgm:prSet/>
      <dgm:spPr/>
      <dgm:t>
        <a:bodyPr/>
        <a:lstStyle/>
        <a:p>
          <a:endParaRPr lang="en-US"/>
        </a:p>
      </dgm:t>
    </dgm:pt>
    <dgm:pt modelId="{873A01F3-639D-4DE9-BC2F-53A28F9583A0}" type="sibTrans" cxnId="{B706D42C-2E66-4978-AE58-9F9187F2F72B}">
      <dgm:prSet/>
      <dgm:spPr/>
      <dgm:t>
        <a:bodyPr/>
        <a:lstStyle/>
        <a:p>
          <a:endParaRPr lang="en-US"/>
        </a:p>
      </dgm:t>
    </dgm:pt>
    <dgm:pt modelId="{5B4B88C5-F56C-4719-9F29-CE7AD9E1D307}">
      <dgm:prSet custT="1"/>
      <dgm:spPr>
        <a:ln>
          <a:solidFill>
            <a:srgbClr val="006666"/>
          </a:solidFill>
        </a:ln>
      </dgm:spPr>
      <dgm:t>
        <a:bodyPr/>
        <a:lstStyle/>
        <a:p>
          <a:r>
            <a:rPr lang="en-US" sz="3830" dirty="0" smtClean="0">
              <a:latin typeface="Calibri" panose="020F0502020204030204" pitchFamily="34" charset="0"/>
            </a:rPr>
            <a:t>Opportunity to receive live coaching and feedback based on goals set at the 3-day workshop</a:t>
          </a:r>
          <a:endParaRPr lang="en-US" sz="3830" dirty="0">
            <a:latin typeface="Calibri" panose="020F0502020204030204" pitchFamily="34" charset="0"/>
          </a:endParaRPr>
        </a:p>
      </dgm:t>
    </dgm:pt>
    <dgm:pt modelId="{6AD9456C-B41B-4227-8EBF-9A23E849C948}" type="parTrans" cxnId="{192B233F-32E4-4FD5-A28D-2D133F85EAB7}">
      <dgm:prSet/>
      <dgm:spPr/>
      <dgm:t>
        <a:bodyPr/>
        <a:lstStyle/>
        <a:p>
          <a:endParaRPr lang="en-US"/>
        </a:p>
      </dgm:t>
    </dgm:pt>
    <dgm:pt modelId="{4B10958D-20F3-4D85-8AFF-68C1F77F63B1}" type="sibTrans" cxnId="{192B233F-32E4-4FD5-A28D-2D133F85EAB7}">
      <dgm:prSet/>
      <dgm:spPr/>
      <dgm:t>
        <a:bodyPr/>
        <a:lstStyle/>
        <a:p>
          <a:endParaRPr lang="en-US"/>
        </a:p>
      </dgm:t>
    </dgm:pt>
    <dgm:pt modelId="{FA289382-B43F-4BD4-BA33-625383534502}" type="pres">
      <dgm:prSet presAssocID="{4958FBBB-C7E8-415E-9750-29C65CC87292}" presName="linearFlow" presStyleCnt="0">
        <dgm:presLayoutVars>
          <dgm:dir/>
          <dgm:animLvl val="lvl"/>
          <dgm:resizeHandles val="exact"/>
        </dgm:presLayoutVars>
      </dgm:prSet>
      <dgm:spPr/>
      <dgm:t>
        <a:bodyPr/>
        <a:lstStyle/>
        <a:p>
          <a:endParaRPr lang="en-US"/>
        </a:p>
      </dgm:t>
    </dgm:pt>
    <dgm:pt modelId="{5F79D3E3-63E0-4604-A8E7-8E42C735F8FE}" type="pres">
      <dgm:prSet presAssocID="{246F2D31-59C2-45DC-8C28-D2E99223A0D9}" presName="composite" presStyleCnt="0"/>
      <dgm:spPr/>
    </dgm:pt>
    <dgm:pt modelId="{24692C01-C156-441F-A732-28226DF4E7DE}" type="pres">
      <dgm:prSet presAssocID="{246F2D31-59C2-45DC-8C28-D2E99223A0D9}" presName="parentText" presStyleLbl="alignNode1" presStyleIdx="0" presStyleCnt="3">
        <dgm:presLayoutVars>
          <dgm:chMax val="1"/>
          <dgm:bulletEnabled val="1"/>
        </dgm:presLayoutVars>
      </dgm:prSet>
      <dgm:spPr/>
      <dgm:t>
        <a:bodyPr/>
        <a:lstStyle/>
        <a:p>
          <a:endParaRPr lang="en-US"/>
        </a:p>
      </dgm:t>
    </dgm:pt>
    <dgm:pt modelId="{BFCCC5CA-6F52-401E-8C30-8B132C190702}" type="pres">
      <dgm:prSet presAssocID="{246F2D31-59C2-45DC-8C28-D2E99223A0D9}" presName="descendantText" presStyleLbl="alignAcc1" presStyleIdx="0" presStyleCnt="3" custScaleY="157999">
        <dgm:presLayoutVars>
          <dgm:bulletEnabled val="1"/>
        </dgm:presLayoutVars>
      </dgm:prSet>
      <dgm:spPr/>
      <dgm:t>
        <a:bodyPr/>
        <a:lstStyle/>
        <a:p>
          <a:endParaRPr lang="en-US"/>
        </a:p>
      </dgm:t>
    </dgm:pt>
    <dgm:pt modelId="{4BC2CF41-90E1-41B6-AF38-A3134F74B31F}" type="pres">
      <dgm:prSet presAssocID="{8336E3DF-D07B-4FFC-9A79-E3C3C02EF28C}" presName="sp" presStyleCnt="0"/>
      <dgm:spPr/>
    </dgm:pt>
    <dgm:pt modelId="{BD26864F-3788-4569-A3B3-C3AB96D7DC9E}" type="pres">
      <dgm:prSet presAssocID="{095237B2-EA46-47D6-AD4C-7A125A6D3787}" presName="composite" presStyleCnt="0"/>
      <dgm:spPr/>
    </dgm:pt>
    <dgm:pt modelId="{F7F4BCA5-9D3D-4924-9B0A-817E5C294568}" type="pres">
      <dgm:prSet presAssocID="{095237B2-EA46-47D6-AD4C-7A125A6D3787}" presName="parentText" presStyleLbl="alignNode1" presStyleIdx="1" presStyleCnt="3">
        <dgm:presLayoutVars>
          <dgm:chMax val="1"/>
          <dgm:bulletEnabled val="1"/>
        </dgm:presLayoutVars>
      </dgm:prSet>
      <dgm:spPr/>
      <dgm:t>
        <a:bodyPr/>
        <a:lstStyle/>
        <a:p>
          <a:endParaRPr lang="en-US"/>
        </a:p>
      </dgm:t>
    </dgm:pt>
    <dgm:pt modelId="{F9BBDE52-C709-49A3-B69E-9D5A8ED17DDE}" type="pres">
      <dgm:prSet presAssocID="{095237B2-EA46-47D6-AD4C-7A125A6D3787}" presName="descendantText" presStyleLbl="alignAcc1" presStyleIdx="1" presStyleCnt="3">
        <dgm:presLayoutVars>
          <dgm:bulletEnabled val="1"/>
        </dgm:presLayoutVars>
      </dgm:prSet>
      <dgm:spPr/>
      <dgm:t>
        <a:bodyPr/>
        <a:lstStyle/>
        <a:p>
          <a:endParaRPr lang="en-US"/>
        </a:p>
      </dgm:t>
    </dgm:pt>
    <dgm:pt modelId="{DD71063C-6840-4A0C-99F1-F42CE1088751}" type="pres">
      <dgm:prSet presAssocID="{43539FCD-6866-4484-91D6-D1953B78BB35}" presName="sp" presStyleCnt="0"/>
      <dgm:spPr/>
    </dgm:pt>
    <dgm:pt modelId="{95AEDB5C-9EE3-4DFF-8DC9-7D9267EE623A}" type="pres">
      <dgm:prSet presAssocID="{C1574B20-D15E-464D-A35C-F54C278169A3}" presName="composite" presStyleCnt="0"/>
      <dgm:spPr/>
    </dgm:pt>
    <dgm:pt modelId="{1DF4CCFA-6928-46D1-8510-04E8691BD71C}" type="pres">
      <dgm:prSet presAssocID="{C1574B20-D15E-464D-A35C-F54C278169A3}" presName="parentText" presStyleLbl="alignNode1" presStyleIdx="2" presStyleCnt="3">
        <dgm:presLayoutVars>
          <dgm:chMax val="1"/>
          <dgm:bulletEnabled val="1"/>
        </dgm:presLayoutVars>
      </dgm:prSet>
      <dgm:spPr/>
      <dgm:t>
        <a:bodyPr/>
        <a:lstStyle/>
        <a:p>
          <a:endParaRPr lang="en-US"/>
        </a:p>
      </dgm:t>
    </dgm:pt>
    <dgm:pt modelId="{5D8A484E-FB77-4BA0-9BC1-BCD9EDDA0802}" type="pres">
      <dgm:prSet presAssocID="{C1574B20-D15E-464D-A35C-F54C278169A3}" presName="descendantText" presStyleLbl="alignAcc1" presStyleIdx="2" presStyleCnt="3">
        <dgm:presLayoutVars>
          <dgm:bulletEnabled val="1"/>
        </dgm:presLayoutVars>
      </dgm:prSet>
      <dgm:spPr/>
      <dgm:t>
        <a:bodyPr/>
        <a:lstStyle/>
        <a:p>
          <a:endParaRPr lang="en-US"/>
        </a:p>
      </dgm:t>
    </dgm:pt>
  </dgm:ptLst>
  <dgm:cxnLst>
    <dgm:cxn modelId="{2DC352DB-4B25-4422-AA75-836AE22A3C15}" srcId="{246F2D31-59C2-45DC-8C28-D2E99223A0D9}" destId="{9CE65EBB-8B5C-4159-BA90-2A3240261310}" srcOrd="0" destOrd="0" parTransId="{18D18729-8901-4A7D-A13E-E0FAAF77DB0B}" sibTransId="{BABDB13F-4132-49BF-9F01-4B4C01B2D59C}"/>
    <dgm:cxn modelId="{031C5A60-ECBD-40B0-9672-913453251101}" type="presOf" srcId="{5B4B88C5-F56C-4719-9F29-CE7AD9E1D307}" destId="{5D8A484E-FB77-4BA0-9BC1-BCD9EDDA0802}" srcOrd="0" destOrd="1" presId="urn:microsoft.com/office/officeart/2005/8/layout/chevron2"/>
    <dgm:cxn modelId="{75999545-FCE8-438A-A234-9A4D28E92190}" type="presOf" srcId="{1838BC86-EE23-4E01-B79D-6D9BD0FC6F3B}" destId="{5D8A484E-FB77-4BA0-9BC1-BCD9EDDA0802}" srcOrd="0" destOrd="0" presId="urn:microsoft.com/office/officeart/2005/8/layout/chevron2"/>
    <dgm:cxn modelId="{87BFAD43-B52E-4F39-9971-7BF6DDC94417}" type="presOf" srcId="{BA2CD0E6-36D1-4F6F-A999-ABE53DE53B5A}" destId="{F9BBDE52-C709-49A3-B69E-9D5A8ED17DDE}" srcOrd="0" destOrd="0" presId="urn:microsoft.com/office/officeart/2005/8/layout/chevron2"/>
    <dgm:cxn modelId="{EA8CF0A6-FF68-4F13-960B-D8CEB030E635}" type="presOf" srcId="{9CE65EBB-8B5C-4159-BA90-2A3240261310}" destId="{BFCCC5CA-6F52-401E-8C30-8B132C190702}" srcOrd="0" destOrd="0" presId="urn:microsoft.com/office/officeart/2005/8/layout/chevron2"/>
    <dgm:cxn modelId="{CE7E5B82-03F9-4C2B-952D-3ADCC84AA1E7}" srcId="{4958FBBB-C7E8-415E-9750-29C65CC87292}" destId="{C1574B20-D15E-464D-A35C-F54C278169A3}" srcOrd="2" destOrd="0" parTransId="{0A730170-F1FF-4494-815D-829D73741131}" sibTransId="{31A26418-1565-4C89-BEB0-2CD811572771}"/>
    <dgm:cxn modelId="{192B233F-32E4-4FD5-A28D-2D133F85EAB7}" srcId="{C1574B20-D15E-464D-A35C-F54C278169A3}" destId="{5B4B88C5-F56C-4719-9F29-CE7AD9E1D307}" srcOrd="1" destOrd="0" parTransId="{6AD9456C-B41B-4227-8EBF-9A23E849C948}" sibTransId="{4B10958D-20F3-4D85-8AFF-68C1F77F63B1}"/>
    <dgm:cxn modelId="{87140C82-3A7A-4FBE-9BA1-BD472EDD72D3}" type="presOf" srcId="{C1574B20-D15E-464D-A35C-F54C278169A3}" destId="{1DF4CCFA-6928-46D1-8510-04E8691BD71C}" srcOrd="0" destOrd="0" presId="urn:microsoft.com/office/officeart/2005/8/layout/chevron2"/>
    <dgm:cxn modelId="{37CED307-AAF2-437E-9F3D-2C4500A87584}" type="presOf" srcId="{F3C77087-F27F-4F20-92E7-DFFE48688919}" destId="{BFCCC5CA-6F52-401E-8C30-8B132C190702}" srcOrd="0" destOrd="2" presId="urn:microsoft.com/office/officeart/2005/8/layout/chevron2"/>
    <dgm:cxn modelId="{4ABE1816-69A2-4672-A9F0-455F030FE0AD}" srcId="{246F2D31-59C2-45DC-8C28-D2E99223A0D9}" destId="{F3C77087-F27F-4F20-92E7-DFFE48688919}" srcOrd="2" destOrd="0" parTransId="{51D0AA50-F043-49E6-81BE-5F43F13CE282}" sibTransId="{74AAE222-FA1F-43FF-AE7C-143AF1E45D31}"/>
    <dgm:cxn modelId="{3A442871-ED02-4C84-93C8-70F8B150D583}" type="presOf" srcId="{CBED3DC5-70D7-4F3A-A8D8-58FFAC152261}" destId="{BFCCC5CA-6F52-401E-8C30-8B132C190702}" srcOrd="0" destOrd="1" presId="urn:microsoft.com/office/officeart/2005/8/layout/chevron2"/>
    <dgm:cxn modelId="{DA48E8AE-BF90-44BA-8EA3-231AB231B13A}" type="presOf" srcId="{C0CB8C77-054F-4009-93AA-3D6B43757F2E}" destId="{BFCCC5CA-6F52-401E-8C30-8B132C190702}" srcOrd="0" destOrd="3" presId="urn:microsoft.com/office/officeart/2005/8/layout/chevron2"/>
    <dgm:cxn modelId="{D2604F8B-ECF6-4D6C-84BC-F3E367201FB2}" srcId="{246F2D31-59C2-45DC-8C28-D2E99223A0D9}" destId="{1D80FED4-457C-48D2-8E9C-FBB9BA61A453}" srcOrd="5" destOrd="0" parTransId="{DF8F173D-86DB-4B91-820D-419E7A3B787B}" sibTransId="{17ED1C79-1409-452F-BB1C-533834D13ED0}"/>
    <dgm:cxn modelId="{12614F14-5547-4262-80BF-B44B5FBCF270}" type="presOf" srcId="{6A320000-2EAA-42A8-9733-5B8A71B29A5B}" destId="{BFCCC5CA-6F52-401E-8C30-8B132C190702}" srcOrd="0" destOrd="4" presId="urn:microsoft.com/office/officeart/2005/8/layout/chevron2"/>
    <dgm:cxn modelId="{8A30A05B-6DB0-4523-B33F-B9B44FBA7680}" type="presOf" srcId="{246F2D31-59C2-45DC-8C28-D2E99223A0D9}" destId="{24692C01-C156-441F-A732-28226DF4E7DE}" srcOrd="0" destOrd="0" presId="urn:microsoft.com/office/officeart/2005/8/layout/chevron2"/>
    <dgm:cxn modelId="{7A228F9D-CECD-4F1C-972D-D54C8FDB2431}" srcId="{4958FBBB-C7E8-415E-9750-29C65CC87292}" destId="{246F2D31-59C2-45DC-8C28-D2E99223A0D9}" srcOrd="0" destOrd="0" parTransId="{280E51C0-E91E-42A3-B0E4-BF33AD6A72CA}" sibTransId="{8336E3DF-D07B-4FFC-9A79-E3C3C02EF28C}"/>
    <dgm:cxn modelId="{42EE482C-90CE-4652-9A07-FB735B889B2F}" type="presOf" srcId="{4958FBBB-C7E8-415E-9750-29C65CC87292}" destId="{FA289382-B43F-4BD4-BA33-625383534502}" srcOrd="0" destOrd="0" presId="urn:microsoft.com/office/officeart/2005/8/layout/chevron2"/>
    <dgm:cxn modelId="{78E0883F-55AF-4AF8-8D03-2E09E593F04D}" type="presOf" srcId="{777BBEA2-DCF2-4E5A-A4AB-AA9072B1D18D}" destId="{F9BBDE52-C709-49A3-B69E-9D5A8ED17DDE}" srcOrd="0" destOrd="1" presId="urn:microsoft.com/office/officeart/2005/8/layout/chevron2"/>
    <dgm:cxn modelId="{B706D42C-2E66-4978-AE58-9F9187F2F72B}" srcId="{C1574B20-D15E-464D-A35C-F54C278169A3}" destId="{1838BC86-EE23-4E01-B79D-6D9BD0FC6F3B}" srcOrd="0" destOrd="0" parTransId="{294D7DD9-1211-4B30-A9E6-C32B83239DCD}" sibTransId="{873A01F3-639D-4DE9-BC2F-53A28F9583A0}"/>
    <dgm:cxn modelId="{54F97A4F-46F0-4F5B-9965-8F86F4FE9945}" type="presOf" srcId="{095237B2-EA46-47D6-AD4C-7A125A6D3787}" destId="{F7F4BCA5-9D3D-4924-9B0A-817E5C294568}" srcOrd="0" destOrd="0" presId="urn:microsoft.com/office/officeart/2005/8/layout/chevron2"/>
    <dgm:cxn modelId="{E07E959C-5D52-4BD7-A786-F924A2CE8F5E}" srcId="{4958FBBB-C7E8-415E-9750-29C65CC87292}" destId="{095237B2-EA46-47D6-AD4C-7A125A6D3787}" srcOrd="1" destOrd="0" parTransId="{DDB374A4-1F0D-4683-95EF-19AD5C296E60}" sibTransId="{43539FCD-6866-4484-91D6-D1953B78BB35}"/>
    <dgm:cxn modelId="{A8B1F82F-5AAE-4D18-8E96-331EF3C5836E}" srcId="{095237B2-EA46-47D6-AD4C-7A125A6D3787}" destId="{777BBEA2-DCF2-4E5A-A4AB-AA9072B1D18D}" srcOrd="1" destOrd="0" parTransId="{EA045BE9-9AAB-4744-9589-1F85787D6C61}" sibTransId="{6FF097E6-09D9-4394-A0DC-FD38E21D6001}"/>
    <dgm:cxn modelId="{36726681-60F1-4EC4-9EB1-C31F526E8A16}" srcId="{246F2D31-59C2-45DC-8C28-D2E99223A0D9}" destId="{6A320000-2EAA-42A8-9733-5B8A71B29A5B}" srcOrd="4" destOrd="0" parTransId="{A37541FA-B43E-4166-B045-7C28CDC73336}" sibTransId="{53EA90BA-B423-4D17-BFF1-A7E37A9C1A64}"/>
    <dgm:cxn modelId="{D0C7562E-C762-4A6E-9BC9-4C815CDBD272}" srcId="{246F2D31-59C2-45DC-8C28-D2E99223A0D9}" destId="{CBED3DC5-70D7-4F3A-A8D8-58FFAC152261}" srcOrd="1" destOrd="0" parTransId="{021F5ECA-B190-4DC7-ADED-D6893782902A}" sibTransId="{9A68C51C-4FE4-41DA-BAB0-5D6051660B61}"/>
    <dgm:cxn modelId="{322778B2-7ED2-4A16-B491-8F1C88D2AFA1}" srcId="{095237B2-EA46-47D6-AD4C-7A125A6D3787}" destId="{BA2CD0E6-36D1-4F6F-A999-ABE53DE53B5A}" srcOrd="0" destOrd="0" parTransId="{FFD75294-ECD1-4CFB-ADF7-DE24E7DEB6C0}" sibTransId="{2856E586-B2A1-4252-83F9-05D7327E6096}"/>
    <dgm:cxn modelId="{8ACC5ED8-1DAB-4713-ACE6-25B753E44855}" srcId="{246F2D31-59C2-45DC-8C28-D2E99223A0D9}" destId="{C0CB8C77-054F-4009-93AA-3D6B43757F2E}" srcOrd="3" destOrd="0" parTransId="{287B1C4C-20A8-4A0D-A060-08A14A108232}" sibTransId="{6C019D24-4B58-490B-9997-F54C765F03F0}"/>
    <dgm:cxn modelId="{B8738F88-1BA3-4EE7-AC02-E899314AE2F0}" type="presOf" srcId="{1D80FED4-457C-48D2-8E9C-FBB9BA61A453}" destId="{BFCCC5CA-6F52-401E-8C30-8B132C190702}" srcOrd="0" destOrd="5" presId="urn:microsoft.com/office/officeart/2005/8/layout/chevron2"/>
    <dgm:cxn modelId="{E5E83C2F-56F1-4293-A09A-E72F7EF3FDD2}" type="presParOf" srcId="{FA289382-B43F-4BD4-BA33-625383534502}" destId="{5F79D3E3-63E0-4604-A8E7-8E42C735F8FE}" srcOrd="0" destOrd="0" presId="urn:microsoft.com/office/officeart/2005/8/layout/chevron2"/>
    <dgm:cxn modelId="{C1C09120-45A6-47B5-B739-30B3741D804B}" type="presParOf" srcId="{5F79D3E3-63E0-4604-A8E7-8E42C735F8FE}" destId="{24692C01-C156-441F-A732-28226DF4E7DE}" srcOrd="0" destOrd="0" presId="urn:microsoft.com/office/officeart/2005/8/layout/chevron2"/>
    <dgm:cxn modelId="{576CE82D-9591-4AC7-A53D-0E2D3311CB01}" type="presParOf" srcId="{5F79D3E3-63E0-4604-A8E7-8E42C735F8FE}" destId="{BFCCC5CA-6F52-401E-8C30-8B132C190702}" srcOrd="1" destOrd="0" presId="urn:microsoft.com/office/officeart/2005/8/layout/chevron2"/>
    <dgm:cxn modelId="{95AC518D-4086-4898-9536-FD3CF91D5BC1}" type="presParOf" srcId="{FA289382-B43F-4BD4-BA33-625383534502}" destId="{4BC2CF41-90E1-41B6-AF38-A3134F74B31F}" srcOrd="1" destOrd="0" presId="urn:microsoft.com/office/officeart/2005/8/layout/chevron2"/>
    <dgm:cxn modelId="{BFCF10EC-18E4-4FD7-BFF1-CD65EB1F9103}" type="presParOf" srcId="{FA289382-B43F-4BD4-BA33-625383534502}" destId="{BD26864F-3788-4569-A3B3-C3AB96D7DC9E}" srcOrd="2" destOrd="0" presId="urn:microsoft.com/office/officeart/2005/8/layout/chevron2"/>
    <dgm:cxn modelId="{B9B15766-41D4-4EC5-B566-8D0419AFFC1B}" type="presParOf" srcId="{BD26864F-3788-4569-A3B3-C3AB96D7DC9E}" destId="{F7F4BCA5-9D3D-4924-9B0A-817E5C294568}" srcOrd="0" destOrd="0" presId="urn:microsoft.com/office/officeart/2005/8/layout/chevron2"/>
    <dgm:cxn modelId="{197650B3-F16F-4ABD-99D7-01ED90B45941}" type="presParOf" srcId="{BD26864F-3788-4569-A3B3-C3AB96D7DC9E}" destId="{F9BBDE52-C709-49A3-B69E-9D5A8ED17DDE}" srcOrd="1" destOrd="0" presId="urn:microsoft.com/office/officeart/2005/8/layout/chevron2"/>
    <dgm:cxn modelId="{A54AE648-DA11-406A-BC64-2A63E4C3B4C0}" type="presParOf" srcId="{FA289382-B43F-4BD4-BA33-625383534502}" destId="{DD71063C-6840-4A0C-99F1-F42CE1088751}" srcOrd="3" destOrd="0" presId="urn:microsoft.com/office/officeart/2005/8/layout/chevron2"/>
    <dgm:cxn modelId="{D54C92E8-A3E4-4CC4-B208-325B8165E75E}" type="presParOf" srcId="{FA289382-B43F-4BD4-BA33-625383534502}" destId="{95AEDB5C-9EE3-4DFF-8DC9-7D9267EE623A}" srcOrd="4" destOrd="0" presId="urn:microsoft.com/office/officeart/2005/8/layout/chevron2"/>
    <dgm:cxn modelId="{41C095F6-645F-4673-9606-40EF054B2145}" type="presParOf" srcId="{95AEDB5C-9EE3-4DFF-8DC9-7D9267EE623A}" destId="{1DF4CCFA-6928-46D1-8510-04E8691BD71C}" srcOrd="0" destOrd="0" presId="urn:microsoft.com/office/officeart/2005/8/layout/chevron2"/>
    <dgm:cxn modelId="{A7336ED9-DADD-45DA-9F04-84CC91BC9DB5}" type="presParOf" srcId="{95AEDB5C-9EE3-4DFF-8DC9-7D9267EE623A}" destId="{5D8A484E-FB77-4BA0-9BC1-BCD9EDDA0802}" srcOrd="1" destOrd="0" presId="urn:microsoft.com/office/officeart/2005/8/layout/chevron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692C01-C156-441F-A732-28226DF4E7DE}">
      <dsp:nvSpPr>
        <dsp:cNvPr id="0" name=""/>
        <dsp:cNvSpPr/>
      </dsp:nvSpPr>
      <dsp:spPr>
        <a:xfrm rot="5400000">
          <a:off x="-748567" y="1796412"/>
          <a:ext cx="4990448" cy="3493313"/>
        </a:xfrm>
        <a:prstGeom prst="chevron">
          <a:avLst/>
        </a:prstGeom>
        <a:solidFill>
          <a:srgbClr val="006666"/>
        </a:solidFill>
        <a:ln w="6350" cap="flat" cmpd="sng" algn="ctr">
          <a:solidFill>
            <a:srgbClr val="006666"/>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r>
            <a:rPr lang="en-US" sz="5100" kern="1200" dirty="0" smtClean="0">
              <a:solidFill>
                <a:schemeClr val="bg1"/>
              </a:solidFill>
            </a:rPr>
            <a:t>3-day workshop</a:t>
          </a:r>
          <a:endParaRPr lang="en-US" sz="5100" kern="1200" dirty="0">
            <a:solidFill>
              <a:schemeClr val="bg1"/>
            </a:solidFill>
          </a:endParaRPr>
        </a:p>
      </dsp:txBody>
      <dsp:txXfrm rot="-5400000">
        <a:off x="1" y="2794502"/>
        <a:ext cx="3493313" cy="1497135"/>
      </dsp:txXfrm>
    </dsp:sp>
    <dsp:sp modelId="{BFCCC5CA-6F52-401E-8C30-8B132C190702}">
      <dsp:nvSpPr>
        <dsp:cNvPr id="0" name=""/>
        <dsp:cNvSpPr/>
      </dsp:nvSpPr>
      <dsp:spPr>
        <a:xfrm rot="5400000">
          <a:off x="8177500" y="-4577025"/>
          <a:ext cx="5125157" cy="14493532"/>
        </a:xfrm>
        <a:prstGeom prst="round2SameRect">
          <a:avLst/>
        </a:prstGeom>
        <a:solidFill>
          <a:schemeClr val="lt1">
            <a:alpha val="90000"/>
            <a:hueOff val="0"/>
            <a:satOff val="0"/>
            <a:lumOff val="0"/>
            <a:alphaOff val="0"/>
          </a:schemeClr>
        </a:solidFill>
        <a:ln w="6350" cap="flat" cmpd="sng" algn="ctr">
          <a:solidFill>
            <a:srgbClr val="006666"/>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70256" tIns="24130" rIns="24130" bIns="24130" numCol="1" spcCol="1270" anchor="ctr" anchorCtr="0">
          <a:noAutofit/>
        </a:bodyPr>
        <a:lstStyle/>
        <a:p>
          <a:pPr marL="285750" lvl="1" indent="-285750" algn="l" defTabSz="1702434">
            <a:lnSpc>
              <a:spcPct val="90000"/>
            </a:lnSpc>
            <a:spcBef>
              <a:spcPct val="0"/>
            </a:spcBef>
            <a:spcAft>
              <a:spcPct val="15000"/>
            </a:spcAft>
            <a:buChar char="••"/>
          </a:pPr>
          <a:r>
            <a:rPr lang="en-US" sz="3830" kern="1200" dirty="0" smtClean="0">
              <a:latin typeface="Calibri" panose="020F0502020204030204" pitchFamily="34" charset="0"/>
            </a:rPr>
            <a:t>Attend in teams of 2 (Teacher-</a:t>
          </a:r>
          <a:r>
            <a:rPr lang="en-US" sz="3830" kern="1200" dirty="0" err="1" smtClean="0">
              <a:latin typeface="Calibri" panose="020F0502020204030204" pitchFamily="34" charset="0"/>
            </a:rPr>
            <a:t>ParaEducator</a:t>
          </a:r>
          <a:r>
            <a:rPr lang="en-US" sz="3830" kern="1200" dirty="0" smtClean="0">
              <a:latin typeface="Calibri" panose="020F0502020204030204" pitchFamily="34" charset="0"/>
            </a:rPr>
            <a:t> or Teacher-Teacher teams)</a:t>
          </a:r>
          <a:endParaRPr lang="en-US" sz="3830" kern="1200" dirty="0">
            <a:latin typeface="Calibri" panose="020F0502020204030204" pitchFamily="34" charset="0"/>
          </a:endParaRPr>
        </a:p>
        <a:p>
          <a:pPr marL="285750" lvl="1" indent="-285750" algn="l" defTabSz="1702434">
            <a:lnSpc>
              <a:spcPct val="90000"/>
            </a:lnSpc>
            <a:spcBef>
              <a:spcPct val="0"/>
            </a:spcBef>
            <a:spcAft>
              <a:spcPct val="15000"/>
            </a:spcAft>
            <a:buChar char="••"/>
          </a:pPr>
          <a:r>
            <a:rPr lang="en-US" sz="3830" b="0" i="0" kern="1200" dirty="0" smtClean="0">
              <a:latin typeface="Calibri" panose="020F0502020204030204" pitchFamily="34" charset="0"/>
            </a:rPr>
            <a:t>Large group instruction, modeling, and discussion</a:t>
          </a:r>
          <a:endParaRPr lang="en-US" sz="3830" kern="1200" dirty="0">
            <a:latin typeface="Calibri" panose="020F0502020204030204" pitchFamily="34" charset="0"/>
          </a:endParaRPr>
        </a:p>
        <a:p>
          <a:pPr marL="285750" lvl="1" indent="-285750" algn="l" defTabSz="1702434">
            <a:lnSpc>
              <a:spcPct val="90000"/>
            </a:lnSpc>
            <a:spcBef>
              <a:spcPct val="0"/>
            </a:spcBef>
            <a:spcAft>
              <a:spcPct val="15000"/>
            </a:spcAft>
            <a:buChar char="••"/>
          </a:pPr>
          <a:r>
            <a:rPr lang="en-US" sz="3830" b="0" i="0" kern="1200" dirty="0" smtClean="0">
              <a:latin typeface="Calibri" panose="020F0502020204030204" pitchFamily="34" charset="0"/>
            </a:rPr>
            <a:t>Small group application and role play activities</a:t>
          </a:r>
          <a:endParaRPr lang="en-US" sz="3830" b="0" i="0" kern="1200" dirty="0">
            <a:latin typeface="Calibri" panose="020F0502020204030204" pitchFamily="34" charset="0"/>
          </a:endParaRPr>
        </a:p>
        <a:p>
          <a:pPr marL="285750" lvl="1" indent="-285750" algn="l" defTabSz="1702434">
            <a:lnSpc>
              <a:spcPct val="90000"/>
            </a:lnSpc>
            <a:spcBef>
              <a:spcPct val="0"/>
            </a:spcBef>
            <a:spcAft>
              <a:spcPct val="15000"/>
            </a:spcAft>
            <a:buChar char="••"/>
          </a:pPr>
          <a:r>
            <a:rPr lang="en-US" sz="3830" b="0" i="0" kern="1200" dirty="0" smtClean="0">
              <a:latin typeface="Calibri" panose="020F0502020204030204" pitchFamily="34" charset="0"/>
            </a:rPr>
            <a:t>Demonstration and hands on-practice with students with ASD</a:t>
          </a:r>
          <a:endParaRPr lang="en-US" sz="3830" b="0" i="0" kern="1200" dirty="0">
            <a:latin typeface="Calibri" panose="020F0502020204030204" pitchFamily="34" charset="0"/>
          </a:endParaRPr>
        </a:p>
        <a:p>
          <a:pPr marL="285750" lvl="1" indent="-285750" algn="l" defTabSz="1702434">
            <a:lnSpc>
              <a:spcPct val="90000"/>
            </a:lnSpc>
            <a:spcBef>
              <a:spcPct val="0"/>
            </a:spcBef>
            <a:spcAft>
              <a:spcPct val="15000"/>
            </a:spcAft>
            <a:buChar char="••"/>
          </a:pPr>
          <a:r>
            <a:rPr lang="en-US" sz="3830" b="0" i="0" kern="1200" dirty="0" smtClean="0">
              <a:latin typeface="Calibri" panose="020F0502020204030204" pitchFamily="34" charset="0"/>
            </a:rPr>
            <a:t>Planning and coaching with TRIAD Educational Consultants</a:t>
          </a:r>
          <a:endParaRPr lang="en-US" sz="3830" b="0" i="0" kern="1200" dirty="0">
            <a:latin typeface="Calibri" panose="020F0502020204030204" pitchFamily="34" charset="0"/>
          </a:endParaRPr>
        </a:p>
        <a:p>
          <a:pPr marL="285750" lvl="1" indent="-285750" algn="l" defTabSz="1702434">
            <a:lnSpc>
              <a:spcPct val="90000"/>
            </a:lnSpc>
            <a:spcBef>
              <a:spcPct val="0"/>
            </a:spcBef>
            <a:spcAft>
              <a:spcPct val="15000"/>
            </a:spcAft>
            <a:buChar char="••"/>
          </a:pPr>
          <a:r>
            <a:rPr lang="en-US" sz="3830" b="0" i="0" kern="1200" dirty="0" smtClean="0">
              <a:latin typeface="Calibri" panose="020F0502020204030204" pitchFamily="34" charset="0"/>
            </a:rPr>
            <a:t>Individualized goals and action plans</a:t>
          </a:r>
          <a:endParaRPr lang="en-US" sz="3830" b="0" i="0" kern="1200" dirty="0">
            <a:latin typeface="Calibri" panose="020F0502020204030204" pitchFamily="34" charset="0"/>
          </a:endParaRPr>
        </a:p>
      </dsp:txBody>
      <dsp:txXfrm rot="-5400000">
        <a:off x="3493313" y="357352"/>
        <a:ext cx="14243342" cy="4624777"/>
      </dsp:txXfrm>
    </dsp:sp>
    <dsp:sp modelId="{F7F4BCA5-9D3D-4924-9B0A-817E5C294568}">
      <dsp:nvSpPr>
        <dsp:cNvPr id="0" name=""/>
        <dsp:cNvSpPr/>
      </dsp:nvSpPr>
      <dsp:spPr>
        <a:xfrm rot="5400000">
          <a:off x="-748567" y="6617533"/>
          <a:ext cx="4990448" cy="3493313"/>
        </a:xfrm>
        <a:prstGeom prst="chevron">
          <a:avLst/>
        </a:prstGeom>
        <a:solidFill>
          <a:srgbClr val="006666"/>
        </a:solidFill>
        <a:ln w="6350" cap="flat" cmpd="sng" algn="ctr">
          <a:solidFill>
            <a:srgbClr val="006666"/>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r>
            <a:rPr lang="en-US" sz="5100" kern="1200" dirty="0" smtClean="0">
              <a:solidFill>
                <a:schemeClr val="bg1"/>
              </a:solidFill>
            </a:rPr>
            <a:t>Site Visit</a:t>
          </a:r>
          <a:endParaRPr lang="en-US" sz="5100" kern="1200" dirty="0">
            <a:solidFill>
              <a:schemeClr val="bg1"/>
            </a:solidFill>
          </a:endParaRPr>
        </a:p>
      </dsp:txBody>
      <dsp:txXfrm rot="-5400000">
        <a:off x="1" y="7615623"/>
        <a:ext cx="3493313" cy="1497135"/>
      </dsp:txXfrm>
    </dsp:sp>
    <dsp:sp modelId="{F9BBDE52-C709-49A3-B69E-9D5A8ED17DDE}">
      <dsp:nvSpPr>
        <dsp:cNvPr id="0" name=""/>
        <dsp:cNvSpPr/>
      </dsp:nvSpPr>
      <dsp:spPr>
        <a:xfrm rot="5400000">
          <a:off x="9118184" y="244096"/>
          <a:ext cx="3243791" cy="14493532"/>
        </a:xfrm>
        <a:prstGeom prst="round2SameRect">
          <a:avLst/>
        </a:prstGeom>
        <a:solidFill>
          <a:schemeClr val="lt1">
            <a:alpha val="90000"/>
            <a:hueOff val="0"/>
            <a:satOff val="0"/>
            <a:lumOff val="0"/>
            <a:alphaOff val="0"/>
          </a:schemeClr>
        </a:solidFill>
        <a:ln w="6350" cap="flat" cmpd="sng" algn="ctr">
          <a:solidFill>
            <a:srgbClr val="006666"/>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70256" tIns="24130" rIns="24130" bIns="24130" numCol="1" spcCol="1270" anchor="ctr" anchorCtr="0">
          <a:noAutofit/>
        </a:bodyPr>
        <a:lstStyle/>
        <a:p>
          <a:pPr marL="285750" lvl="1" indent="-285750" algn="l" defTabSz="1702434">
            <a:lnSpc>
              <a:spcPct val="90000"/>
            </a:lnSpc>
            <a:spcBef>
              <a:spcPct val="0"/>
            </a:spcBef>
            <a:spcAft>
              <a:spcPct val="15000"/>
            </a:spcAft>
            <a:buChar char="••"/>
          </a:pPr>
          <a:r>
            <a:rPr lang="en-US" sz="3830" kern="1200" dirty="0" smtClean="0">
              <a:latin typeface="Calibri" panose="020F0502020204030204" pitchFamily="34" charset="0"/>
            </a:rPr>
            <a:t>Three hour in-person classroom visit by a TRIAD Educational Consultant</a:t>
          </a:r>
          <a:endParaRPr lang="en-US" sz="3830" kern="1200" dirty="0">
            <a:latin typeface="Calibri" panose="020F0502020204030204" pitchFamily="34" charset="0"/>
          </a:endParaRPr>
        </a:p>
        <a:p>
          <a:pPr marL="285750" lvl="1" indent="-285750" algn="l" defTabSz="1702434">
            <a:lnSpc>
              <a:spcPct val="90000"/>
            </a:lnSpc>
            <a:spcBef>
              <a:spcPct val="0"/>
            </a:spcBef>
            <a:spcAft>
              <a:spcPct val="15000"/>
            </a:spcAft>
            <a:buChar char="••"/>
          </a:pPr>
          <a:r>
            <a:rPr lang="en-US" sz="3830" kern="1200" dirty="0" smtClean="0">
              <a:latin typeface="Calibri" panose="020F0502020204030204" pitchFamily="34" charset="0"/>
            </a:rPr>
            <a:t>Opportunity to receive live coaching and feedback based on goals set at the 3-day workshop</a:t>
          </a:r>
          <a:endParaRPr lang="en-US" sz="3830" kern="1200" dirty="0">
            <a:latin typeface="Calibri" panose="020F0502020204030204" pitchFamily="34" charset="0"/>
          </a:endParaRPr>
        </a:p>
      </dsp:txBody>
      <dsp:txXfrm rot="-5400000">
        <a:off x="3493314" y="6027316"/>
        <a:ext cx="14335183" cy="2927093"/>
      </dsp:txXfrm>
    </dsp:sp>
    <dsp:sp modelId="{1DF4CCFA-6928-46D1-8510-04E8691BD71C}">
      <dsp:nvSpPr>
        <dsp:cNvPr id="0" name=""/>
        <dsp:cNvSpPr/>
      </dsp:nvSpPr>
      <dsp:spPr>
        <a:xfrm rot="5400000">
          <a:off x="-748567" y="11438654"/>
          <a:ext cx="4990448" cy="3493313"/>
        </a:xfrm>
        <a:prstGeom prst="chevron">
          <a:avLst/>
        </a:prstGeom>
        <a:solidFill>
          <a:srgbClr val="006666"/>
        </a:solidFill>
        <a:ln w="6350" cap="flat" cmpd="sng" algn="ctr">
          <a:solidFill>
            <a:srgbClr val="006666"/>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r>
            <a:rPr lang="en-US" sz="5100" kern="1200" dirty="0" smtClean="0">
              <a:solidFill>
                <a:schemeClr val="bg1"/>
              </a:solidFill>
            </a:rPr>
            <a:t>Distance Consultation</a:t>
          </a:r>
          <a:endParaRPr lang="en-US" sz="5100" kern="1200" dirty="0">
            <a:solidFill>
              <a:schemeClr val="bg1"/>
            </a:solidFill>
          </a:endParaRPr>
        </a:p>
      </dsp:txBody>
      <dsp:txXfrm rot="-5400000">
        <a:off x="1" y="12436744"/>
        <a:ext cx="3493313" cy="1497135"/>
      </dsp:txXfrm>
    </dsp:sp>
    <dsp:sp modelId="{5D8A484E-FB77-4BA0-9BC1-BCD9EDDA0802}">
      <dsp:nvSpPr>
        <dsp:cNvPr id="0" name=""/>
        <dsp:cNvSpPr/>
      </dsp:nvSpPr>
      <dsp:spPr>
        <a:xfrm rot="5400000">
          <a:off x="9118184" y="5065217"/>
          <a:ext cx="3243791" cy="14493532"/>
        </a:xfrm>
        <a:prstGeom prst="round2SameRect">
          <a:avLst/>
        </a:prstGeom>
        <a:solidFill>
          <a:schemeClr val="lt1">
            <a:alpha val="90000"/>
            <a:hueOff val="0"/>
            <a:satOff val="0"/>
            <a:lumOff val="0"/>
            <a:alphaOff val="0"/>
          </a:schemeClr>
        </a:solidFill>
        <a:ln w="6350" cap="flat" cmpd="sng" algn="ctr">
          <a:solidFill>
            <a:srgbClr val="006666"/>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70256" tIns="24130" rIns="24130" bIns="24130" numCol="1" spcCol="1270" anchor="ctr" anchorCtr="0">
          <a:noAutofit/>
        </a:bodyPr>
        <a:lstStyle/>
        <a:p>
          <a:pPr marL="285750" lvl="1" indent="-285750" algn="l" defTabSz="1702434">
            <a:lnSpc>
              <a:spcPct val="90000"/>
            </a:lnSpc>
            <a:spcBef>
              <a:spcPct val="0"/>
            </a:spcBef>
            <a:spcAft>
              <a:spcPct val="15000"/>
            </a:spcAft>
            <a:buChar char="••"/>
          </a:pPr>
          <a:r>
            <a:rPr lang="en-US" sz="3830" kern="1200" dirty="0" smtClean="0">
              <a:latin typeface="Calibri" panose="020F0502020204030204" pitchFamily="34" charset="0"/>
            </a:rPr>
            <a:t>Up to 1 hour of consultation and coaching sessions provided through a teleconference platform by a TRIAD Educational Consultant monthly for the remainder of the school year provided</a:t>
          </a:r>
          <a:endParaRPr lang="en-US" sz="3830" kern="1200" dirty="0">
            <a:latin typeface="Calibri" panose="020F0502020204030204" pitchFamily="34" charset="0"/>
          </a:endParaRPr>
        </a:p>
        <a:p>
          <a:pPr marL="285750" lvl="1" indent="-285750" algn="l" defTabSz="1702434">
            <a:lnSpc>
              <a:spcPct val="90000"/>
            </a:lnSpc>
            <a:spcBef>
              <a:spcPct val="0"/>
            </a:spcBef>
            <a:spcAft>
              <a:spcPct val="15000"/>
            </a:spcAft>
            <a:buChar char="••"/>
          </a:pPr>
          <a:r>
            <a:rPr lang="en-US" sz="3830" kern="1200" dirty="0" smtClean="0">
              <a:latin typeface="Calibri" panose="020F0502020204030204" pitchFamily="34" charset="0"/>
            </a:rPr>
            <a:t>Opportunity to receive live coaching and feedback based on goals set at the 3-day workshop</a:t>
          </a:r>
          <a:endParaRPr lang="en-US" sz="3830" kern="1200" dirty="0">
            <a:latin typeface="Calibri" panose="020F0502020204030204" pitchFamily="34" charset="0"/>
          </a:endParaRPr>
        </a:p>
      </dsp:txBody>
      <dsp:txXfrm rot="-5400000">
        <a:off x="3493314" y="10848437"/>
        <a:ext cx="14335183" cy="292709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0.06054</cdr:x>
      <cdr:y>0.19097</cdr:y>
    </cdr:from>
    <cdr:to>
      <cdr:x>0.11386</cdr:x>
      <cdr:y>0.2785</cdr:y>
    </cdr:to>
    <cdr:sp macro="" textlink="">
      <cdr:nvSpPr>
        <cdr:cNvPr id="3" name="TextBox 1"/>
        <cdr:cNvSpPr txBox="1"/>
      </cdr:nvSpPr>
      <cdr:spPr>
        <a:xfrm xmlns:a="http://schemas.openxmlformats.org/drawingml/2006/main">
          <a:off x="892112" y="1865556"/>
          <a:ext cx="785680" cy="855083"/>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r>
            <a:rPr lang="en-US" sz="3200" dirty="0" smtClean="0"/>
            <a:t>*</a:t>
          </a:r>
          <a:endParaRPr lang="en-US" sz="3200" dirty="0"/>
        </a:p>
      </cdr:txBody>
    </cdr:sp>
  </cdr:relSizeAnchor>
  <cdr:relSizeAnchor xmlns:cdr="http://schemas.openxmlformats.org/drawingml/2006/chartDrawing">
    <cdr:from>
      <cdr:x>0.3691</cdr:x>
      <cdr:y>0.22805</cdr:y>
    </cdr:from>
    <cdr:to>
      <cdr:x>0.42242</cdr:x>
      <cdr:y>0.31558</cdr:y>
    </cdr:to>
    <cdr:sp macro="" textlink="">
      <cdr:nvSpPr>
        <cdr:cNvPr id="4" name="TextBox 1"/>
        <cdr:cNvSpPr txBox="1"/>
      </cdr:nvSpPr>
      <cdr:spPr>
        <a:xfrm xmlns:a="http://schemas.openxmlformats.org/drawingml/2006/main">
          <a:off x="5438712" y="2227784"/>
          <a:ext cx="785680" cy="8550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3200" dirty="0" smtClean="0"/>
            <a:t>*</a:t>
          </a:r>
          <a:endParaRPr lang="en-US" sz="3200" dirty="0"/>
        </a:p>
      </cdr:txBody>
    </cdr:sp>
  </cdr:relSizeAnchor>
  <cdr:relSizeAnchor xmlns:cdr="http://schemas.openxmlformats.org/drawingml/2006/chartDrawing">
    <cdr:from>
      <cdr:x>0.2081</cdr:x>
      <cdr:y>0.19013</cdr:y>
    </cdr:from>
    <cdr:to>
      <cdr:x>0.26142</cdr:x>
      <cdr:y>0.27766</cdr:y>
    </cdr:to>
    <cdr:sp macro="" textlink="">
      <cdr:nvSpPr>
        <cdr:cNvPr id="5" name="TextBox 1"/>
        <cdr:cNvSpPr txBox="1"/>
      </cdr:nvSpPr>
      <cdr:spPr>
        <a:xfrm xmlns:a="http://schemas.openxmlformats.org/drawingml/2006/main">
          <a:off x="3066437" y="1857392"/>
          <a:ext cx="785680" cy="8550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3200" dirty="0" smtClean="0"/>
            <a:t>**</a:t>
          </a:r>
          <a:endParaRPr lang="en-US" sz="32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C5E1D4-62DE-428B-97B5-D8E7491A52BB}" type="datetimeFigureOut">
              <a:rPr lang="en-US" smtClean="0"/>
              <a:t>10/18/2017</a:t>
            </a:fld>
            <a:endParaRPr lang="en-US"/>
          </a:p>
        </p:txBody>
      </p:sp>
      <p:sp>
        <p:nvSpPr>
          <p:cNvPr id="4" name="Slide Image Placeholder 3"/>
          <p:cNvSpPr>
            <a:spLocks noGrp="1" noRot="1" noChangeAspect="1"/>
          </p:cNvSpPr>
          <p:nvPr>
            <p:ph type="sldImg" idx="2"/>
          </p:nvPr>
        </p:nvSpPr>
        <p:spPr>
          <a:xfrm>
            <a:off x="1465263" y="1143000"/>
            <a:ext cx="39274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E42BE3-AB15-4C55-8717-9A550F2DD78D}" type="slidenum">
              <a:rPr lang="en-US" smtClean="0"/>
              <a:t>‹#›</a:t>
            </a:fld>
            <a:endParaRPr lang="en-US"/>
          </a:p>
        </p:txBody>
      </p:sp>
    </p:spTree>
    <p:extLst>
      <p:ext uri="{BB962C8B-B14F-4D97-AF65-F5344CB8AC3E}">
        <p14:creationId xmlns:p14="http://schemas.microsoft.com/office/powerpoint/2010/main" val="4130344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65263" y="1143000"/>
            <a:ext cx="3927475"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E42BE3-AB15-4C55-8717-9A550F2DD78D}" type="slidenum">
              <a:rPr lang="en-US" smtClean="0"/>
              <a:t>1</a:t>
            </a:fld>
            <a:endParaRPr lang="en-US"/>
          </a:p>
        </p:txBody>
      </p:sp>
    </p:spTree>
    <p:extLst>
      <p:ext uri="{BB962C8B-B14F-4D97-AF65-F5344CB8AC3E}">
        <p14:creationId xmlns:p14="http://schemas.microsoft.com/office/powerpoint/2010/main" val="3121615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6584530"/>
            <a:ext cx="43525440" cy="14007253"/>
          </a:xfrm>
        </p:spPr>
        <p:txBody>
          <a:bodyPr anchor="b"/>
          <a:lstStyle>
            <a:lvl1pPr algn="ctr">
              <a:defRPr sz="33600"/>
            </a:lvl1pPr>
          </a:lstStyle>
          <a:p>
            <a:r>
              <a:rPr lang="en-US" smtClean="0"/>
              <a:t>Click to edit Master title style</a:t>
            </a:r>
            <a:endParaRPr lang="en-US" dirty="0"/>
          </a:p>
        </p:txBody>
      </p:sp>
      <p:sp>
        <p:nvSpPr>
          <p:cNvPr id="3" name="Subtitle 2"/>
          <p:cNvSpPr>
            <a:spLocks noGrp="1"/>
          </p:cNvSpPr>
          <p:nvPr>
            <p:ph type="subTitle" idx="1"/>
          </p:nvPr>
        </p:nvSpPr>
        <p:spPr>
          <a:xfrm>
            <a:off x="6400800" y="21131956"/>
            <a:ext cx="38404800" cy="9713804"/>
          </a:xfrm>
        </p:spPr>
        <p:txBody>
          <a:bodyPr/>
          <a:lstStyle>
            <a:lvl1pPr marL="0" indent="0" algn="ctr">
              <a:buNone/>
              <a:defRPr sz="13440"/>
            </a:lvl1pPr>
            <a:lvl2pPr marL="2560320" indent="0" algn="ctr">
              <a:buNone/>
              <a:defRPr sz="11200"/>
            </a:lvl2pPr>
            <a:lvl3pPr marL="5120640" indent="0" algn="ctr">
              <a:buNone/>
              <a:defRPr sz="10080"/>
            </a:lvl3pPr>
            <a:lvl4pPr marL="7680960" indent="0" algn="ctr">
              <a:buNone/>
              <a:defRPr sz="8960"/>
            </a:lvl4pPr>
            <a:lvl5pPr marL="10241280" indent="0" algn="ctr">
              <a:buNone/>
              <a:defRPr sz="8960"/>
            </a:lvl5pPr>
            <a:lvl6pPr marL="12801600" indent="0" algn="ctr">
              <a:buNone/>
              <a:defRPr sz="8960"/>
            </a:lvl6pPr>
            <a:lvl7pPr marL="15361920" indent="0" algn="ctr">
              <a:buNone/>
              <a:defRPr sz="8960"/>
            </a:lvl7pPr>
            <a:lvl8pPr marL="17922240" indent="0" algn="ctr">
              <a:buNone/>
              <a:defRPr sz="8960"/>
            </a:lvl8pPr>
            <a:lvl9pPr marL="20482560" indent="0" algn="ctr">
              <a:buNone/>
              <a:defRPr sz="89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C957D83-38D9-4C02-8491-25366A03AB4F}"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1496FF-50E7-413E-8E29-C943217ACDB1}" type="slidenum">
              <a:rPr lang="en-US" smtClean="0"/>
              <a:t>‹#›</a:t>
            </a:fld>
            <a:endParaRPr lang="en-US"/>
          </a:p>
        </p:txBody>
      </p:sp>
    </p:spTree>
    <p:extLst>
      <p:ext uri="{BB962C8B-B14F-4D97-AF65-F5344CB8AC3E}">
        <p14:creationId xmlns:p14="http://schemas.microsoft.com/office/powerpoint/2010/main" val="1066194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957D83-38D9-4C02-8491-25366A03AB4F}"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1496FF-50E7-413E-8E29-C943217ACDB1}" type="slidenum">
              <a:rPr lang="en-US" smtClean="0"/>
              <a:t>‹#›</a:t>
            </a:fld>
            <a:endParaRPr lang="en-US"/>
          </a:p>
        </p:txBody>
      </p:sp>
    </p:spTree>
    <p:extLst>
      <p:ext uri="{BB962C8B-B14F-4D97-AF65-F5344CB8AC3E}">
        <p14:creationId xmlns:p14="http://schemas.microsoft.com/office/powerpoint/2010/main" val="1928803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3" y="2142067"/>
            <a:ext cx="11041380" cy="3409611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520443" y="2142067"/>
            <a:ext cx="32484060" cy="3409611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957D83-38D9-4C02-8491-25366A03AB4F}"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1496FF-50E7-413E-8E29-C943217ACDB1}" type="slidenum">
              <a:rPr lang="en-US" smtClean="0"/>
              <a:t>‹#›</a:t>
            </a:fld>
            <a:endParaRPr lang="en-US"/>
          </a:p>
        </p:txBody>
      </p:sp>
    </p:spTree>
    <p:extLst>
      <p:ext uri="{BB962C8B-B14F-4D97-AF65-F5344CB8AC3E}">
        <p14:creationId xmlns:p14="http://schemas.microsoft.com/office/powerpoint/2010/main" val="795891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957D83-38D9-4C02-8491-25366A03AB4F}"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1496FF-50E7-413E-8E29-C943217ACDB1}" type="slidenum">
              <a:rPr lang="en-US" smtClean="0"/>
              <a:t>‹#›</a:t>
            </a:fld>
            <a:endParaRPr lang="en-US"/>
          </a:p>
        </p:txBody>
      </p:sp>
    </p:spTree>
    <p:extLst>
      <p:ext uri="{BB962C8B-B14F-4D97-AF65-F5344CB8AC3E}">
        <p14:creationId xmlns:p14="http://schemas.microsoft.com/office/powerpoint/2010/main" val="2978923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3" y="10030472"/>
            <a:ext cx="44165520" cy="16736057"/>
          </a:xfrm>
        </p:spPr>
        <p:txBody>
          <a:bodyPr anchor="b"/>
          <a:lstStyle>
            <a:lvl1pPr>
              <a:defRPr sz="33600"/>
            </a:lvl1pPr>
          </a:lstStyle>
          <a:p>
            <a:r>
              <a:rPr lang="en-US" smtClean="0"/>
              <a:t>Click to edit Master title style</a:t>
            </a:r>
            <a:endParaRPr lang="en-US" dirty="0"/>
          </a:p>
        </p:txBody>
      </p:sp>
      <p:sp>
        <p:nvSpPr>
          <p:cNvPr id="3" name="Text Placeholder 2"/>
          <p:cNvSpPr>
            <a:spLocks noGrp="1"/>
          </p:cNvSpPr>
          <p:nvPr>
            <p:ph type="body" idx="1"/>
          </p:nvPr>
        </p:nvSpPr>
        <p:spPr>
          <a:xfrm>
            <a:off x="3493773" y="26924858"/>
            <a:ext cx="44165520" cy="8801097"/>
          </a:xfrm>
        </p:spPr>
        <p:txBody>
          <a:bodyPr/>
          <a:lstStyle>
            <a:lvl1pPr marL="0" indent="0">
              <a:buNone/>
              <a:defRPr sz="13440">
                <a:solidFill>
                  <a:schemeClr val="tx1"/>
                </a:solidFill>
              </a:defRPr>
            </a:lvl1pPr>
            <a:lvl2pPr marL="2560320" indent="0">
              <a:buNone/>
              <a:defRPr sz="11200">
                <a:solidFill>
                  <a:schemeClr val="tx1">
                    <a:tint val="75000"/>
                  </a:schemeClr>
                </a:solidFill>
              </a:defRPr>
            </a:lvl2pPr>
            <a:lvl3pPr marL="5120640" indent="0">
              <a:buNone/>
              <a:defRPr sz="10080">
                <a:solidFill>
                  <a:schemeClr val="tx1">
                    <a:tint val="75000"/>
                  </a:schemeClr>
                </a:solidFill>
              </a:defRPr>
            </a:lvl3pPr>
            <a:lvl4pPr marL="7680960" indent="0">
              <a:buNone/>
              <a:defRPr sz="8960">
                <a:solidFill>
                  <a:schemeClr val="tx1">
                    <a:tint val="75000"/>
                  </a:schemeClr>
                </a:solidFill>
              </a:defRPr>
            </a:lvl4pPr>
            <a:lvl5pPr marL="10241280" indent="0">
              <a:buNone/>
              <a:defRPr sz="8960">
                <a:solidFill>
                  <a:schemeClr val="tx1">
                    <a:tint val="75000"/>
                  </a:schemeClr>
                </a:solidFill>
              </a:defRPr>
            </a:lvl5pPr>
            <a:lvl6pPr marL="12801600" indent="0">
              <a:buNone/>
              <a:defRPr sz="8960">
                <a:solidFill>
                  <a:schemeClr val="tx1">
                    <a:tint val="75000"/>
                  </a:schemeClr>
                </a:solidFill>
              </a:defRPr>
            </a:lvl6pPr>
            <a:lvl7pPr marL="15361920" indent="0">
              <a:buNone/>
              <a:defRPr sz="8960">
                <a:solidFill>
                  <a:schemeClr val="tx1">
                    <a:tint val="75000"/>
                  </a:schemeClr>
                </a:solidFill>
              </a:defRPr>
            </a:lvl7pPr>
            <a:lvl8pPr marL="17922240" indent="0">
              <a:buNone/>
              <a:defRPr sz="8960">
                <a:solidFill>
                  <a:schemeClr val="tx1">
                    <a:tint val="75000"/>
                  </a:schemeClr>
                </a:solidFill>
              </a:defRPr>
            </a:lvl8pPr>
            <a:lvl9pPr marL="20482560" indent="0">
              <a:buNone/>
              <a:defRPr sz="896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C957D83-38D9-4C02-8491-25366A03AB4F}"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1496FF-50E7-413E-8E29-C943217ACDB1}" type="slidenum">
              <a:rPr lang="en-US" smtClean="0"/>
              <a:t>‹#›</a:t>
            </a:fld>
            <a:endParaRPr lang="en-US"/>
          </a:p>
        </p:txBody>
      </p:sp>
    </p:spTree>
    <p:extLst>
      <p:ext uri="{BB962C8B-B14F-4D97-AF65-F5344CB8AC3E}">
        <p14:creationId xmlns:p14="http://schemas.microsoft.com/office/powerpoint/2010/main" val="2097717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520440" y="10710333"/>
            <a:ext cx="21762720" cy="255278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5923240" y="10710333"/>
            <a:ext cx="21762720" cy="255278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957D83-38D9-4C02-8491-25366A03AB4F}"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1496FF-50E7-413E-8E29-C943217ACDB1}" type="slidenum">
              <a:rPr lang="en-US" smtClean="0"/>
              <a:t>‹#›</a:t>
            </a:fld>
            <a:endParaRPr lang="en-US"/>
          </a:p>
        </p:txBody>
      </p:sp>
    </p:spTree>
    <p:extLst>
      <p:ext uri="{BB962C8B-B14F-4D97-AF65-F5344CB8AC3E}">
        <p14:creationId xmlns:p14="http://schemas.microsoft.com/office/powerpoint/2010/main" val="2284819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142076"/>
            <a:ext cx="44165520" cy="777663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527115" y="9862823"/>
            <a:ext cx="21662704" cy="4833617"/>
          </a:xfrm>
        </p:spPr>
        <p:txBody>
          <a:bodyPr anchor="b"/>
          <a:lstStyle>
            <a:lvl1pPr marL="0" indent="0">
              <a:buNone/>
              <a:defRPr sz="13440" b="1"/>
            </a:lvl1pPr>
            <a:lvl2pPr marL="2560320" indent="0">
              <a:buNone/>
              <a:defRPr sz="11200" b="1"/>
            </a:lvl2pPr>
            <a:lvl3pPr marL="5120640" indent="0">
              <a:buNone/>
              <a:defRPr sz="10080" b="1"/>
            </a:lvl3pPr>
            <a:lvl4pPr marL="7680960" indent="0">
              <a:buNone/>
              <a:defRPr sz="8960" b="1"/>
            </a:lvl4pPr>
            <a:lvl5pPr marL="10241280" indent="0">
              <a:buNone/>
              <a:defRPr sz="8960" b="1"/>
            </a:lvl5pPr>
            <a:lvl6pPr marL="12801600" indent="0">
              <a:buNone/>
              <a:defRPr sz="8960" b="1"/>
            </a:lvl6pPr>
            <a:lvl7pPr marL="15361920" indent="0">
              <a:buNone/>
              <a:defRPr sz="8960" b="1"/>
            </a:lvl7pPr>
            <a:lvl8pPr marL="17922240" indent="0">
              <a:buNone/>
              <a:defRPr sz="8960" b="1"/>
            </a:lvl8pPr>
            <a:lvl9pPr marL="20482560" indent="0">
              <a:buNone/>
              <a:defRPr sz="8960" b="1"/>
            </a:lvl9pPr>
          </a:lstStyle>
          <a:p>
            <a:pPr lvl="0"/>
            <a:r>
              <a:rPr lang="en-US" smtClean="0"/>
              <a:t>Edit Master text styles</a:t>
            </a:r>
          </a:p>
        </p:txBody>
      </p:sp>
      <p:sp>
        <p:nvSpPr>
          <p:cNvPr id="4" name="Content Placeholder 3"/>
          <p:cNvSpPr>
            <a:spLocks noGrp="1"/>
          </p:cNvSpPr>
          <p:nvPr>
            <p:ph sz="half" idx="2"/>
          </p:nvPr>
        </p:nvSpPr>
        <p:spPr>
          <a:xfrm>
            <a:off x="3527115" y="14696440"/>
            <a:ext cx="21662704" cy="216162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5923243" y="9862823"/>
            <a:ext cx="21769390" cy="4833617"/>
          </a:xfrm>
        </p:spPr>
        <p:txBody>
          <a:bodyPr anchor="b"/>
          <a:lstStyle>
            <a:lvl1pPr marL="0" indent="0">
              <a:buNone/>
              <a:defRPr sz="13440" b="1"/>
            </a:lvl1pPr>
            <a:lvl2pPr marL="2560320" indent="0">
              <a:buNone/>
              <a:defRPr sz="11200" b="1"/>
            </a:lvl2pPr>
            <a:lvl3pPr marL="5120640" indent="0">
              <a:buNone/>
              <a:defRPr sz="10080" b="1"/>
            </a:lvl3pPr>
            <a:lvl4pPr marL="7680960" indent="0">
              <a:buNone/>
              <a:defRPr sz="8960" b="1"/>
            </a:lvl4pPr>
            <a:lvl5pPr marL="10241280" indent="0">
              <a:buNone/>
              <a:defRPr sz="8960" b="1"/>
            </a:lvl5pPr>
            <a:lvl6pPr marL="12801600" indent="0">
              <a:buNone/>
              <a:defRPr sz="8960" b="1"/>
            </a:lvl6pPr>
            <a:lvl7pPr marL="15361920" indent="0">
              <a:buNone/>
              <a:defRPr sz="8960" b="1"/>
            </a:lvl7pPr>
            <a:lvl8pPr marL="17922240" indent="0">
              <a:buNone/>
              <a:defRPr sz="8960" b="1"/>
            </a:lvl8pPr>
            <a:lvl9pPr marL="20482560" indent="0">
              <a:buNone/>
              <a:defRPr sz="8960" b="1"/>
            </a:lvl9pPr>
          </a:lstStyle>
          <a:p>
            <a:pPr lvl="0"/>
            <a:r>
              <a:rPr lang="en-US" smtClean="0"/>
              <a:t>Edit Master text styles</a:t>
            </a:r>
          </a:p>
        </p:txBody>
      </p:sp>
      <p:sp>
        <p:nvSpPr>
          <p:cNvPr id="6" name="Content Placeholder 5"/>
          <p:cNvSpPr>
            <a:spLocks noGrp="1"/>
          </p:cNvSpPr>
          <p:nvPr>
            <p:ph sz="quarter" idx="4"/>
          </p:nvPr>
        </p:nvSpPr>
        <p:spPr>
          <a:xfrm>
            <a:off x="25923243" y="14696440"/>
            <a:ext cx="21769390" cy="216162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957D83-38D9-4C02-8491-25366A03AB4F}" type="datetimeFigureOut">
              <a:rPr lang="en-US" smtClean="0"/>
              <a:t>10/18/2017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1496FF-50E7-413E-8E29-C943217ACDB1}" type="slidenum">
              <a:rPr lang="en-US" smtClean="0"/>
              <a:t>‹#›</a:t>
            </a:fld>
            <a:endParaRPr lang="en-US"/>
          </a:p>
        </p:txBody>
      </p:sp>
    </p:spTree>
    <p:extLst>
      <p:ext uri="{BB962C8B-B14F-4D97-AF65-F5344CB8AC3E}">
        <p14:creationId xmlns:p14="http://schemas.microsoft.com/office/powerpoint/2010/main" val="3298214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957D83-38D9-4C02-8491-25366A03AB4F}" type="datetimeFigureOut">
              <a:rPr lang="en-US" smtClean="0"/>
              <a:t>10/18/2017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1496FF-50E7-413E-8E29-C943217ACDB1}" type="slidenum">
              <a:rPr lang="en-US" smtClean="0"/>
              <a:t>‹#›</a:t>
            </a:fld>
            <a:endParaRPr lang="en-US"/>
          </a:p>
        </p:txBody>
      </p:sp>
    </p:spTree>
    <p:extLst>
      <p:ext uri="{BB962C8B-B14F-4D97-AF65-F5344CB8AC3E}">
        <p14:creationId xmlns:p14="http://schemas.microsoft.com/office/powerpoint/2010/main" val="803677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957D83-38D9-4C02-8491-25366A03AB4F}" type="datetimeFigureOut">
              <a:rPr lang="en-US" smtClean="0"/>
              <a:t>10/18/2017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1496FF-50E7-413E-8E29-C943217ACDB1}" type="slidenum">
              <a:rPr lang="en-US" smtClean="0"/>
              <a:t>‹#›</a:t>
            </a:fld>
            <a:endParaRPr lang="en-US"/>
          </a:p>
        </p:txBody>
      </p:sp>
    </p:spTree>
    <p:extLst>
      <p:ext uri="{BB962C8B-B14F-4D97-AF65-F5344CB8AC3E}">
        <p14:creationId xmlns:p14="http://schemas.microsoft.com/office/powerpoint/2010/main" val="1970304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682240"/>
            <a:ext cx="16515397" cy="9387840"/>
          </a:xfrm>
        </p:spPr>
        <p:txBody>
          <a:bodyPr anchor="b"/>
          <a:lstStyle>
            <a:lvl1pPr>
              <a:defRPr sz="17920"/>
            </a:lvl1pPr>
          </a:lstStyle>
          <a:p>
            <a:r>
              <a:rPr lang="en-US" smtClean="0"/>
              <a:t>Click to edit Master title style</a:t>
            </a:r>
            <a:endParaRPr lang="en-US" dirty="0"/>
          </a:p>
        </p:txBody>
      </p:sp>
      <p:sp>
        <p:nvSpPr>
          <p:cNvPr id="3" name="Content Placeholder 2"/>
          <p:cNvSpPr>
            <a:spLocks noGrp="1"/>
          </p:cNvSpPr>
          <p:nvPr>
            <p:ph idx="1"/>
          </p:nvPr>
        </p:nvSpPr>
        <p:spPr>
          <a:xfrm>
            <a:off x="21769390" y="5792902"/>
            <a:ext cx="25923240" cy="28591933"/>
          </a:xfrm>
        </p:spPr>
        <p:txBody>
          <a:bodyPr/>
          <a:lstStyle>
            <a:lvl1pPr>
              <a:defRPr sz="17920"/>
            </a:lvl1pPr>
            <a:lvl2pPr>
              <a:defRPr sz="15680"/>
            </a:lvl2pPr>
            <a:lvl3pPr>
              <a:defRPr sz="13440"/>
            </a:lvl3pPr>
            <a:lvl4pPr>
              <a:defRPr sz="11200"/>
            </a:lvl4pPr>
            <a:lvl5pPr>
              <a:defRPr sz="11200"/>
            </a:lvl5pPr>
            <a:lvl6pPr>
              <a:defRPr sz="11200"/>
            </a:lvl6pPr>
            <a:lvl7pPr>
              <a:defRPr sz="11200"/>
            </a:lvl7pPr>
            <a:lvl8pPr>
              <a:defRPr sz="11200"/>
            </a:lvl8pPr>
            <a:lvl9pPr>
              <a:defRPr sz="1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527110" y="12070080"/>
            <a:ext cx="16515397" cy="22361316"/>
          </a:xfrm>
        </p:spPr>
        <p:txBody>
          <a:bodyPr/>
          <a:lstStyle>
            <a:lvl1pPr marL="0" indent="0">
              <a:buNone/>
              <a:defRPr sz="8960"/>
            </a:lvl1pPr>
            <a:lvl2pPr marL="2560320" indent="0">
              <a:buNone/>
              <a:defRPr sz="7840"/>
            </a:lvl2pPr>
            <a:lvl3pPr marL="5120640" indent="0">
              <a:buNone/>
              <a:defRPr sz="6720"/>
            </a:lvl3pPr>
            <a:lvl4pPr marL="7680960" indent="0">
              <a:buNone/>
              <a:defRPr sz="5600"/>
            </a:lvl4pPr>
            <a:lvl5pPr marL="10241280" indent="0">
              <a:buNone/>
              <a:defRPr sz="5600"/>
            </a:lvl5pPr>
            <a:lvl6pPr marL="12801600" indent="0">
              <a:buNone/>
              <a:defRPr sz="5600"/>
            </a:lvl6pPr>
            <a:lvl7pPr marL="15361920" indent="0">
              <a:buNone/>
              <a:defRPr sz="5600"/>
            </a:lvl7pPr>
            <a:lvl8pPr marL="17922240" indent="0">
              <a:buNone/>
              <a:defRPr sz="5600"/>
            </a:lvl8pPr>
            <a:lvl9pPr marL="20482560" indent="0">
              <a:buNone/>
              <a:defRPr sz="5600"/>
            </a:lvl9pPr>
          </a:lstStyle>
          <a:p>
            <a:pPr lvl="0"/>
            <a:r>
              <a:rPr lang="en-US" smtClean="0"/>
              <a:t>Edit Master text styles</a:t>
            </a:r>
          </a:p>
        </p:txBody>
      </p:sp>
      <p:sp>
        <p:nvSpPr>
          <p:cNvPr id="5" name="Date Placeholder 4"/>
          <p:cNvSpPr>
            <a:spLocks noGrp="1"/>
          </p:cNvSpPr>
          <p:nvPr>
            <p:ph type="dt" sz="half" idx="10"/>
          </p:nvPr>
        </p:nvSpPr>
        <p:spPr/>
        <p:txBody>
          <a:bodyPr/>
          <a:lstStyle/>
          <a:p>
            <a:fld id="{8C957D83-38D9-4C02-8491-25366A03AB4F}"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1496FF-50E7-413E-8E29-C943217ACDB1}" type="slidenum">
              <a:rPr lang="en-US" smtClean="0"/>
              <a:t>‹#›</a:t>
            </a:fld>
            <a:endParaRPr lang="en-US"/>
          </a:p>
        </p:txBody>
      </p:sp>
    </p:spTree>
    <p:extLst>
      <p:ext uri="{BB962C8B-B14F-4D97-AF65-F5344CB8AC3E}">
        <p14:creationId xmlns:p14="http://schemas.microsoft.com/office/powerpoint/2010/main" val="807609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682240"/>
            <a:ext cx="16515397" cy="9387840"/>
          </a:xfrm>
        </p:spPr>
        <p:txBody>
          <a:bodyPr anchor="b"/>
          <a:lstStyle>
            <a:lvl1pPr>
              <a:defRPr sz="179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1769390" y="5792902"/>
            <a:ext cx="25923240" cy="28591933"/>
          </a:xfrm>
        </p:spPr>
        <p:txBody>
          <a:bodyPr anchor="t"/>
          <a:lstStyle>
            <a:lvl1pPr marL="0" indent="0">
              <a:buNone/>
              <a:defRPr sz="17920"/>
            </a:lvl1pPr>
            <a:lvl2pPr marL="2560320" indent="0">
              <a:buNone/>
              <a:defRPr sz="15680"/>
            </a:lvl2pPr>
            <a:lvl3pPr marL="5120640" indent="0">
              <a:buNone/>
              <a:defRPr sz="1344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r>
              <a:rPr lang="en-US" smtClean="0"/>
              <a:t>Click icon to add picture</a:t>
            </a:r>
            <a:endParaRPr lang="en-US" dirty="0"/>
          </a:p>
        </p:txBody>
      </p:sp>
      <p:sp>
        <p:nvSpPr>
          <p:cNvPr id="4" name="Text Placeholder 3"/>
          <p:cNvSpPr>
            <a:spLocks noGrp="1"/>
          </p:cNvSpPr>
          <p:nvPr>
            <p:ph type="body" sz="half" idx="2"/>
          </p:nvPr>
        </p:nvSpPr>
        <p:spPr>
          <a:xfrm>
            <a:off x="3527110" y="12070080"/>
            <a:ext cx="16515397" cy="22361316"/>
          </a:xfrm>
        </p:spPr>
        <p:txBody>
          <a:bodyPr/>
          <a:lstStyle>
            <a:lvl1pPr marL="0" indent="0">
              <a:buNone/>
              <a:defRPr sz="8960"/>
            </a:lvl1pPr>
            <a:lvl2pPr marL="2560320" indent="0">
              <a:buNone/>
              <a:defRPr sz="7840"/>
            </a:lvl2pPr>
            <a:lvl3pPr marL="5120640" indent="0">
              <a:buNone/>
              <a:defRPr sz="6720"/>
            </a:lvl3pPr>
            <a:lvl4pPr marL="7680960" indent="0">
              <a:buNone/>
              <a:defRPr sz="5600"/>
            </a:lvl4pPr>
            <a:lvl5pPr marL="10241280" indent="0">
              <a:buNone/>
              <a:defRPr sz="5600"/>
            </a:lvl5pPr>
            <a:lvl6pPr marL="12801600" indent="0">
              <a:buNone/>
              <a:defRPr sz="5600"/>
            </a:lvl6pPr>
            <a:lvl7pPr marL="15361920" indent="0">
              <a:buNone/>
              <a:defRPr sz="5600"/>
            </a:lvl7pPr>
            <a:lvl8pPr marL="17922240" indent="0">
              <a:buNone/>
              <a:defRPr sz="5600"/>
            </a:lvl8pPr>
            <a:lvl9pPr marL="20482560" indent="0">
              <a:buNone/>
              <a:defRPr sz="5600"/>
            </a:lvl9pPr>
          </a:lstStyle>
          <a:p>
            <a:pPr lvl="0"/>
            <a:r>
              <a:rPr lang="en-US" smtClean="0"/>
              <a:t>Edit Master text styles</a:t>
            </a:r>
          </a:p>
        </p:txBody>
      </p:sp>
      <p:sp>
        <p:nvSpPr>
          <p:cNvPr id="5" name="Date Placeholder 4"/>
          <p:cNvSpPr>
            <a:spLocks noGrp="1"/>
          </p:cNvSpPr>
          <p:nvPr>
            <p:ph type="dt" sz="half" idx="10"/>
          </p:nvPr>
        </p:nvSpPr>
        <p:spPr/>
        <p:txBody>
          <a:bodyPr/>
          <a:lstStyle/>
          <a:p>
            <a:fld id="{8C957D83-38D9-4C02-8491-25366A03AB4F}"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1496FF-50E7-413E-8E29-C943217ACDB1}" type="slidenum">
              <a:rPr lang="en-US" smtClean="0"/>
              <a:t>‹#›</a:t>
            </a:fld>
            <a:endParaRPr lang="en-US"/>
          </a:p>
        </p:txBody>
      </p:sp>
    </p:spTree>
    <p:extLst>
      <p:ext uri="{BB962C8B-B14F-4D97-AF65-F5344CB8AC3E}">
        <p14:creationId xmlns:p14="http://schemas.microsoft.com/office/powerpoint/2010/main" val="4070993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2142076"/>
            <a:ext cx="44165520" cy="777663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0440" y="10710333"/>
            <a:ext cx="44165520" cy="2552785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0440" y="37290595"/>
            <a:ext cx="11521440" cy="2142067"/>
          </a:xfrm>
          <a:prstGeom prst="rect">
            <a:avLst/>
          </a:prstGeom>
        </p:spPr>
        <p:txBody>
          <a:bodyPr vert="horz" lIns="91440" tIns="45720" rIns="91440" bIns="45720" rtlCol="0" anchor="ctr"/>
          <a:lstStyle>
            <a:lvl1pPr algn="l">
              <a:defRPr sz="6720">
                <a:solidFill>
                  <a:schemeClr val="tx1">
                    <a:tint val="75000"/>
                  </a:schemeClr>
                </a:solidFill>
              </a:defRPr>
            </a:lvl1pPr>
          </a:lstStyle>
          <a:p>
            <a:fld id="{8C957D83-38D9-4C02-8491-25366A03AB4F}" type="datetimeFigureOut">
              <a:rPr lang="en-US" smtClean="0"/>
              <a:t>10/18/2017</a:t>
            </a:fld>
            <a:endParaRPr lang="en-US"/>
          </a:p>
        </p:txBody>
      </p:sp>
      <p:sp>
        <p:nvSpPr>
          <p:cNvPr id="5" name="Footer Placeholder 4"/>
          <p:cNvSpPr>
            <a:spLocks noGrp="1"/>
          </p:cNvSpPr>
          <p:nvPr>
            <p:ph type="ftr" sz="quarter" idx="3"/>
          </p:nvPr>
        </p:nvSpPr>
        <p:spPr>
          <a:xfrm>
            <a:off x="16962120" y="37290595"/>
            <a:ext cx="17282160" cy="2142067"/>
          </a:xfrm>
          <a:prstGeom prst="rect">
            <a:avLst/>
          </a:prstGeom>
        </p:spPr>
        <p:txBody>
          <a:bodyPr vert="horz" lIns="91440" tIns="45720" rIns="91440" bIns="45720" rtlCol="0" anchor="ctr"/>
          <a:lstStyle>
            <a:lvl1pPr algn="ctr">
              <a:defRPr sz="67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37290595"/>
            <a:ext cx="11521440" cy="2142067"/>
          </a:xfrm>
          <a:prstGeom prst="rect">
            <a:avLst/>
          </a:prstGeom>
        </p:spPr>
        <p:txBody>
          <a:bodyPr vert="horz" lIns="91440" tIns="45720" rIns="91440" bIns="45720" rtlCol="0" anchor="ctr"/>
          <a:lstStyle>
            <a:lvl1pPr algn="r">
              <a:defRPr sz="6720">
                <a:solidFill>
                  <a:schemeClr val="tx1">
                    <a:tint val="75000"/>
                  </a:schemeClr>
                </a:solidFill>
              </a:defRPr>
            </a:lvl1pPr>
          </a:lstStyle>
          <a:p>
            <a:fld id="{341496FF-50E7-413E-8E29-C943217ACDB1}" type="slidenum">
              <a:rPr lang="en-US" smtClean="0"/>
              <a:t>‹#›</a:t>
            </a:fld>
            <a:endParaRPr lang="en-US"/>
          </a:p>
        </p:txBody>
      </p:sp>
    </p:spTree>
    <p:extLst>
      <p:ext uri="{BB962C8B-B14F-4D97-AF65-F5344CB8AC3E}">
        <p14:creationId xmlns:p14="http://schemas.microsoft.com/office/powerpoint/2010/main" val="21760453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5120640" rtl="0" eaLnBrk="1" latinLnBrk="0" hangingPunct="1">
        <a:lnSpc>
          <a:spcPct val="90000"/>
        </a:lnSpc>
        <a:spcBef>
          <a:spcPct val="0"/>
        </a:spcBef>
        <a:buNone/>
        <a:defRPr sz="24640" kern="1200">
          <a:solidFill>
            <a:schemeClr val="tx1"/>
          </a:solidFill>
          <a:latin typeface="+mj-lt"/>
          <a:ea typeface="+mj-ea"/>
          <a:cs typeface="+mj-cs"/>
        </a:defRPr>
      </a:lvl1pPr>
    </p:titleStyle>
    <p:bodyStyle>
      <a:lvl1pPr marL="1280160" indent="-1280160" algn="l" defTabSz="5120640" rtl="0" eaLnBrk="1" latinLnBrk="0" hangingPunct="1">
        <a:lnSpc>
          <a:spcPct val="90000"/>
        </a:lnSpc>
        <a:spcBef>
          <a:spcPts val="5600"/>
        </a:spcBef>
        <a:buFont typeface="Arial" panose="020B0604020202020204" pitchFamily="34" charset="0"/>
        <a:buChar char="•"/>
        <a:defRPr sz="15680" kern="1200">
          <a:solidFill>
            <a:schemeClr val="tx1"/>
          </a:solidFill>
          <a:latin typeface="+mn-lt"/>
          <a:ea typeface="+mn-ea"/>
          <a:cs typeface="+mn-cs"/>
        </a:defRPr>
      </a:lvl1pPr>
      <a:lvl2pPr marL="3840480" indent="-1280160" algn="l" defTabSz="5120640" rtl="0" eaLnBrk="1" latinLnBrk="0" hangingPunct="1">
        <a:lnSpc>
          <a:spcPct val="90000"/>
        </a:lnSpc>
        <a:spcBef>
          <a:spcPts val="2800"/>
        </a:spcBef>
        <a:buFont typeface="Arial" panose="020B0604020202020204" pitchFamily="34" charset="0"/>
        <a:buChar char="•"/>
        <a:defRPr sz="13440" kern="1200">
          <a:solidFill>
            <a:schemeClr val="tx1"/>
          </a:solidFill>
          <a:latin typeface="+mn-lt"/>
          <a:ea typeface="+mn-ea"/>
          <a:cs typeface="+mn-cs"/>
        </a:defRPr>
      </a:lvl2pPr>
      <a:lvl3pPr marL="6400800" indent="-1280160" algn="l" defTabSz="5120640" rtl="0" eaLnBrk="1" latinLnBrk="0" hangingPunct="1">
        <a:lnSpc>
          <a:spcPct val="90000"/>
        </a:lnSpc>
        <a:spcBef>
          <a:spcPts val="2800"/>
        </a:spcBef>
        <a:buFont typeface="Arial" panose="020B0604020202020204" pitchFamily="34" charset="0"/>
        <a:buChar char="•"/>
        <a:defRPr sz="11200" kern="1200">
          <a:solidFill>
            <a:schemeClr val="tx1"/>
          </a:solidFill>
          <a:latin typeface="+mn-lt"/>
          <a:ea typeface="+mn-ea"/>
          <a:cs typeface="+mn-cs"/>
        </a:defRPr>
      </a:lvl3pPr>
      <a:lvl4pPr marL="896112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4pPr>
      <a:lvl5pPr marL="1152144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5pPr>
      <a:lvl6pPr marL="1408176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6pPr>
      <a:lvl7pPr marL="1664208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7pPr>
      <a:lvl8pPr marL="1920240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8pPr>
      <a:lvl9pPr marL="2176272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9pPr>
    </p:bodyStyle>
    <p:otherStyle>
      <a:defPPr>
        <a:defRPr lang="en-US"/>
      </a:defPPr>
      <a:lvl1pPr marL="0" algn="l" defTabSz="5120640" rtl="0" eaLnBrk="1" latinLnBrk="0" hangingPunct="1">
        <a:defRPr sz="10080" kern="1200">
          <a:solidFill>
            <a:schemeClr val="tx1"/>
          </a:solidFill>
          <a:latin typeface="+mn-lt"/>
          <a:ea typeface="+mn-ea"/>
          <a:cs typeface="+mn-cs"/>
        </a:defRPr>
      </a:lvl1pPr>
      <a:lvl2pPr marL="2560320" algn="l" defTabSz="5120640" rtl="0" eaLnBrk="1" latinLnBrk="0" hangingPunct="1">
        <a:defRPr sz="10080" kern="1200">
          <a:solidFill>
            <a:schemeClr val="tx1"/>
          </a:solidFill>
          <a:latin typeface="+mn-lt"/>
          <a:ea typeface="+mn-ea"/>
          <a:cs typeface="+mn-cs"/>
        </a:defRPr>
      </a:lvl2pPr>
      <a:lvl3pPr marL="5120640" algn="l" defTabSz="5120640" rtl="0" eaLnBrk="1" latinLnBrk="0" hangingPunct="1">
        <a:defRPr sz="10080" kern="1200">
          <a:solidFill>
            <a:schemeClr val="tx1"/>
          </a:solidFill>
          <a:latin typeface="+mn-lt"/>
          <a:ea typeface="+mn-ea"/>
          <a:cs typeface="+mn-cs"/>
        </a:defRPr>
      </a:lvl3pPr>
      <a:lvl4pPr marL="7680960" algn="l" defTabSz="5120640" rtl="0" eaLnBrk="1" latinLnBrk="0" hangingPunct="1">
        <a:defRPr sz="10080" kern="1200">
          <a:solidFill>
            <a:schemeClr val="tx1"/>
          </a:solidFill>
          <a:latin typeface="+mn-lt"/>
          <a:ea typeface="+mn-ea"/>
          <a:cs typeface="+mn-cs"/>
        </a:defRPr>
      </a:lvl4pPr>
      <a:lvl5pPr marL="10241280" algn="l" defTabSz="5120640" rtl="0" eaLnBrk="1" latinLnBrk="0" hangingPunct="1">
        <a:defRPr sz="10080" kern="1200">
          <a:solidFill>
            <a:schemeClr val="tx1"/>
          </a:solidFill>
          <a:latin typeface="+mn-lt"/>
          <a:ea typeface="+mn-ea"/>
          <a:cs typeface="+mn-cs"/>
        </a:defRPr>
      </a:lvl5pPr>
      <a:lvl6pPr marL="12801600" algn="l" defTabSz="5120640" rtl="0" eaLnBrk="1" latinLnBrk="0" hangingPunct="1">
        <a:defRPr sz="10080" kern="1200">
          <a:solidFill>
            <a:schemeClr val="tx1"/>
          </a:solidFill>
          <a:latin typeface="+mn-lt"/>
          <a:ea typeface="+mn-ea"/>
          <a:cs typeface="+mn-cs"/>
        </a:defRPr>
      </a:lvl6pPr>
      <a:lvl7pPr marL="15361920" algn="l" defTabSz="5120640" rtl="0" eaLnBrk="1" latinLnBrk="0" hangingPunct="1">
        <a:defRPr sz="10080" kern="1200">
          <a:solidFill>
            <a:schemeClr val="tx1"/>
          </a:solidFill>
          <a:latin typeface="+mn-lt"/>
          <a:ea typeface="+mn-ea"/>
          <a:cs typeface="+mn-cs"/>
        </a:defRPr>
      </a:lvl7pPr>
      <a:lvl8pPr marL="17922240" algn="l" defTabSz="5120640" rtl="0" eaLnBrk="1" latinLnBrk="0" hangingPunct="1">
        <a:defRPr sz="10080" kern="1200">
          <a:solidFill>
            <a:schemeClr val="tx1"/>
          </a:solidFill>
          <a:latin typeface="+mn-lt"/>
          <a:ea typeface="+mn-ea"/>
          <a:cs typeface="+mn-cs"/>
        </a:defRPr>
      </a:lvl8pPr>
      <a:lvl9pPr marL="20482560" algn="l" defTabSz="5120640" rtl="0" eaLnBrk="1" latinLnBrk="0" hangingPunct="1">
        <a:defRPr sz="10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1.jpeg"/><Relationship Id="rId7" Type="http://schemas.openxmlformats.org/officeDocument/2006/relationships/diagramLayout" Target="../diagrams/layout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Data" Target="../diagrams/data1.xml"/><Relationship Id="rId11" Type="http://schemas.openxmlformats.org/officeDocument/2006/relationships/chart" Target="../charts/chart3.xml"/><Relationship Id="rId5" Type="http://schemas.openxmlformats.org/officeDocument/2006/relationships/chart" Target="../charts/chart2.xml"/><Relationship Id="rId10" Type="http://schemas.microsoft.com/office/2007/relationships/diagramDrawing" Target="../diagrams/drawing1.xml"/><Relationship Id="rId4" Type="http://schemas.openxmlformats.org/officeDocument/2006/relationships/chart" Target="../charts/chart1.xml"/><Relationship Id="rId9" Type="http://schemas.openxmlformats.org/officeDocument/2006/relationships/diagramColors" Target="../diagrams/colors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6666"/>
        </a:solidFill>
        <a:effectLst/>
      </p:bgPr>
    </p:bg>
    <p:spTree>
      <p:nvGrpSpPr>
        <p:cNvPr id="1" name=""/>
        <p:cNvGrpSpPr/>
        <p:nvPr/>
      </p:nvGrpSpPr>
      <p:grpSpPr>
        <a:xfrm>
          <a:off x="0" y="0"/>
          <a:ext cx="0" cy="0"/>
          <a:chOff x="0" y="0"/>
          <a:chExt cx="0" cy="0"/>
        </a:xfrm>
      </p:grpSpPr>
      <p:sp>
        <p:nvSpPr>
          <p:cNvPr id="29" name="Rectangle 28"/>
          <p:cNvSpPr/>
          <p:nvPr/>
        </p:nvSpPr>
        <p:spPr>
          <a:xfrm>
            <a:off x="0" y="16269"/>
            <a:ext cx="51206399" cy="573119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603"/>
          </a:p>
        </p:txBody>
      </p:sp>
      <p:sp>
        <p:nvSpPr>
          <p:cNvPr id="7" name="Rectangle 4"/>
          <p:cNvSpPr>
            <a:spLocks noChangeArrowheads="1"/>
          </p:cNvSpPr>
          <p:nvPr/>
        </p:nvSpPr>
        <p:spPr bwMode="auto">
          <a:xfrm>
            <a:off x="0" y="5634944"/>
            <a:ext cx="51206400" cy="326925"/>
          </a:xfrm>
          <a:prstGeom prst="rect">
            <a:avLst/>
          </a:prstGeom>
          <a:solidFill>
            <a:schemeClr val="accent4"/>
          </a:solidFill>
          <a:ln>
            <a:solidFill>
              <a:schemeClr val="accent4"/>
            </a:solidFill>
          </a:ln>
          <a:extLst/>
        </p:spPr>
        <p:txBody>
          <a:bodyPr wrap="square" lIns="437322" tIns="437322" rIns="437322" bIns="437322">
            <a:spAutoFit/>
          </a:bodyPr>
          <a:lstStyle>
            <a:lvl1pPr defTabSz="4389438">
              <a:spcBef>
                <a:spcPct val="20000"/>
              </a:spcBef>
              <a:buFont typeface="Arial" panose="020B0604020202020204" pitchFamily="34" charset="0"/>
              <a:buChar char="•"/>
              <a:defRPr sz="15400">
                <a:solidFill>
                  <a:schemeClr val="tx1"/>
                </a:solidFill>
                <a:latin typeface="Calibri" panose="020F0502020204030204" pitchFamily="34" charset="0"/>
                <a:ea typeface="ＭＳ Ｐゴシック" panose="020B0600070205080204" pitchFamily="34" charset="-128"/>
              </a:defRPr>
            </a:lvl1pPr>
            <a:lvl2pPr marL="742950" indent="-285750" defTabSz="4389438">
              <a:spcBef>
                <a:spcPct val="20000"/>
              </a:spcBef>
              <a:buFont typeface="Arial" panose="020B0604020202020204" pitchFamily="34" charset="0"/>
              <a:buChar char="–"/>
              <a:defRPr sz="13400">
                <a:solidFill>
                  <a:schemeClr val="tx1"/>
                </a:solidFill>
                <a:latin typeface="Calibri" panose="020F0502020204030204" pitchFamily="34" charset="0"/>
                <a:ea typeface="ＭＳ Ｐゴシック" panose="020B0600070205080204" pitchFamily="34" charset="-128"/>
              </a:defRPr>
            </a:lvl2pPr>
            <a:lvl3pPr marL="1143000" indent="-228600" defTabSz="4389438">
              <a:spcBef>
                <a:spcPct val="20000"/>
              </a:spcBef>
              <a:buFont typeface="Arial" panose="020B0604020202020204" pitchFamily="34" charset="0"/>
              <a:buChar char="•"/>
              <a:defRPr sz="11500">
                <a:solidFill>
                  <a:schemeClr val="tx1"/>
                </a:solidFill>
                <a:latin typeface="Calibri" panose="020F0502020204030204" pitchFamily="34" charset="0"/>
                <a:ea typeface="ＭＳ Ｐゴシック" panose="020B0600070205080204" pitchFamily="34" charset="-128"/>
              </a:defRPr>
            </a:lvl3pPr>
            <a:lvl4pPr marL="1600200" indent="-228600" defTabSz="4389438">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4pPr>
            <a:lvl5pPr marL="2057400" indent="-228600" defTabSz="4389438">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5pPr>
            <a:lvl6pPr marL="2514600" indent="-228600" defTabSz="4389438"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6pPr>
            <a:lvl7pPr marL="2971800" indent="-228600" defTabSz="4389438"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7pPr>
            <a:lvl8pPr marL="3429000" indent="-228600" defTabSz="4389438"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8pPr>
            <a:lvl9pPr marL="3886200" indent="-228600" defTabSz="4389438"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en-US" altLang="en-US" sz="2774">
              <a:latin typeface="Arial Narrow" panose="020B0606020202030204" pitchFamily="34" charset="0"/>
            </a:endParaRPr>
          </a:p>
        </p:txBody>
      </p:sp>
      <p:sp>
        <p:nvSpPr>
          <p:cNvPr id="8" name="Rectangle 9"/>
          <p:cNvSpPr>
            <a:spLocks noChangeArrowheads="1"/>
          </p:cNvSpPr>
          <p:nvPr/>
        </p:nvSpPr>
        <p:spPr bwMode="auto">
          <a:xfrm>
            <a:off x="385011" y="321917"/>
            <a:ext cx="50388252" cy="26829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154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13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15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5pPr>
            <a:lvl6pPr marL="2514600" indent="-228600" defTabSz="219392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6pPr>
            <a:lvl7pPr marL="2971800" indent="-228600" defTabSz="219392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7pPr>
            <a:lvl8pPr marL="3429000" indent="-228600" defTabSz="219392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8pPr>
            <a:lvl9pPr marL="3886200" indent="-228600" defTabSz="219392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9pPr>
          </a:lstStyle>
          <a:p>
            <a:pPr algn="ctr">
              <a:buNone/>
            </a:pPr>
            <a:r>
              <a:rPr lang="en-US" sz="8417" b="1" dirty="0">
                <a:solidFill>
                  <a:schemeClr val="accent4"/>
                </a:solidFill>
              </a:rPr>
              <a:t>Statewide Implementation of an Experiential Training Paradigm to Support Educators through In-Person and Teleconferenced Training, Coaching, and Mentorship</a:t>
            </a:r>
          </a:p>
        </p:txBody>
      </p:sp>
      <p:grpSp>
        <p:nvGrpSpPr>
          <p:cNvPr id="13" name="Group 12"/>
          <p:cNvGrpSpPr/>
          <p:nvPr/>
        </p:nvGrpSpPr>
        <p:grpSpPr>
          <a:xfrm>
            <a:off x="181977" y="7220346"/>
            <a:ext cx="18846187" cy="10157511"/>
            <a:chOff x="-433528" y="6470263"/>
            <a:chExt cx="12049125" cy="10633565"/>
          </a:xfrm>
        </p:grpSpPr>
        <p:sp>
          <p:nvSpPr>
            <p:cNvPr id="10" name="Text Box 14"/>
            <p:cNvSpPr txBox="1">
              <a:spLocks noChangeArrowheads="1"/>
            </p:cNvSpPr>
            <p:nvPr/>
          </p:nvSpPr>
          <p:spPr bwMode="auto">
            <a:xfrm>
              <a:off x="-396897" y="7634072"/>
              <a:ext cx="12012494" cy="9469756"/>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437322" tIns="437322" rIns="437322" bIns="437322"/>
            <a:lstStyle>
              <a:lvl1pPr>
                <a:spcBef>
                  <a:spcPct val="20000"/>
                </a:spcBef>
                <a:buFont typeface="Arial" panose="020B0604020202020204" pitchFamily="34" charset="0"/>
                <a:buChar char="•"/>
                <a:defRPr sz="154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13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15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5pPr>
              <a:lvl6pPr marL="2514600" indent="-228600" defTabSz="219392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6pPr>
              <a:lvl7pPr marL="2971800" indent="-228600" defTabSz="219392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7pPr>
              <a:lvl8pPr marL="3429000" indent="-228600" defTabSz="219392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8pPr>
              <a:lvl9pPr marL="3886200" indent="-228600" defTabSz="219392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9pPr>
            </a:lstStyle>
            <a:p>
              <a:pPr marL="546640" indent="-546640"/>
              <a:r>
                <a:rPr lang="en-US" sz="3826" dirty="0">
                  <a:ea typeface="Calibri" panose="020F0502020204030204" pitchFamily="34" charset="0"/>
                  <a:cs typeface="Times New Roman" panose="02020603050405020304" pitchFamily="18" charset="0"/>
                </a:rPr>
                <a:t>Federal legislation calls for educators serving students with autism spectrum disorder (ASD) to use evidence-based practices (EBPs). </a:t>
              </a:r>
            </a:p>
            <a:p>
              <a:pPr marL="546640" indent="-546640"/>
              <a:r>
                <a:rPr lang="en-US" sz="3826" dirty="0">
                  <a:ea typeface="Calibri" panose="020F0502020204030204" pitchFamily="34" charset="0"/>
                  <a:cs typeface="Times New Roman" panose="02020603050405020304" pitchFamily="18" charset="0"/>
                </a:rPr>
                <a:t>Feedback from educators indicates that correctly identifying and realistically implementing EBPs has become increasingly challenging for educators in recent years. </a:t>
              </a:r>
            </a:p>
            <a:p>
              <a:pPr marL="546640" indent="-546640"/>
              <a:r>
                <a:rPr lang="en-US" sz="3826" dirty="0">
                  <a:ea typeface="Calibri" panose="020F0502020204030204" pitchFamily="34" charset="0"/>
                  <a:cs typeface="Times New Roman" panose="02020603050405020304" pitchFamily="18" charset="0"/>
                </a:rPr>
                <a:t>In addition to this, the amount of pre-service information educators receive regarding EBP’s and ASD varies greatly by program focus and the time period when they received their degree.</a:t>
              </a:r>
            </a:p>
            <a:p>
              <a:pPr marL="546640" indent="-546640"/>
              <a:r>
                <a:rPr lang="en-US" sz="3826" dirty="0">
                  <a:ea typeface="Calibri" panose="020F0502020204030204" pitchFamily="34" charset="0"/>
                  <a:cs typeface="Times New Roman" panose="02020603050405020304" pitchFamily="18" charset="0"/>
                </a:rPr>
                <a:t>Therefore, preparation and training in EBPs for educators is a pressing national need. </a:t>
              </a:r>
            </a:p>
            <a:p>
              <a:pPr marL="546640" indent="-546640"/>
              <a:r>
                <a:rPr lang="en-US" sz="3826" dirty="0">
                  <a:ea typeface="Calibri" panose="020F0502020204030204" pitchFamily="34" charset="0"/>
                  <a:cs typeface="Times New Roman" panose="02020603050405020304" pitchFamily="18" charset="0"/>
                </a:rPr>
                <a:t>In response to this, </a:t>
              </a:r>
              <a:r>
                <a:rPr lang="en-US" sz="3826" dirty="0"/>
                <a:t>the Vanderbilt Kennedy Center’s Treatment and Research Institute for Autism Spectrum Disorders (TRIAD) </a:t>
              </a:r>
              <a:r>
                <a:rPr lang="en-US" sz="3826" dirty="0">
                  <a:ea typeface="Calibri" panose="020F0502020204030204" pitchFamily="34" charset="0"/>
                  <a:cs typeface="Times New Roman" panose="02020603050405020304" pitchFamily="18" charset="0"/>
                </a:rPr>
                <a:t>“Foundations of Autism Workshop” focuses on the characteristics of ASD and its impact on learning, an introduction to Applied Behavior Analysis (ABA) and EBPs for teaching students with ASD, and strategies to most feasibly and successfully implement EBPs in optimizing learning for all students. </a:t>
              </a:r>
              <a:endParaRPr lang="en-US" sz="3826" dirty="0"/>
            </a:p>
          </p:txBody>
        </p:sp>
        <p:sp>
          <p:nvSpPr>
            <p:cNvPr id="11" name="Text Box 7"/>
            <p:cNvSpPr txBox="1">
              <a:spLocks noChangeArrowheads="1"/>
            </p:cNvSpPr>
            <p:nvPr/>
          </p:nvSpPr>
          <p:spPr bwMode="auto">
            <a:xfrm>
              <a:off x="-433528" y="6470263"/>
              <a:ext cx="12049125" cy="1163809"/>
            </a:xfrm>
            <a:prstGeom prst="rect">
              <a:avLst/>
            </a:prstGeom>
            <a:solidFill>
              <a:srgbClr val="27272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87299" tIns="0" rIns="87299" bIns="0" anchor="ctr"/>
            <a:lstStyle>
              <a:lvl1pPr>
                <a:spcBef>
                  <a:spcPct val="20000"/>
                </a:spcBef>
                <a:buFont typeface="Arial" panose="020B0604020202020204" pitchFamily="34" charset="0"/>
                <a:buChar char="•"/>
                <a:defRPr sz="154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13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15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5pPr>
              <a:lvl6pPr marL="2514600" indent="-228600" defTabSz="219392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6pPr>
              <a:lvl7pPr marL="2971800" indent="-228600" defTabSz="219392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7pPr>
              <a:lvl8pPr marL="3429000" indent="-228600" defTabSz="219392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8pPr>
              <a:lvl9pPr marL="3886200" indent="-228600" defTabSz="219392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9pPr>
            </a:lstStyle>
            <a:p>
              <a:pPr algn="ctr">
                <a:spcBef>
                  <a:spcPct val="50000"/>
                </a:spcBef>
                <a:buFontTx/>
                <a:buNone/>
              </a:pPr>
              <a:r>
                <a:rPr lang="en-US" altLang="en-US" sz="6217" b="1" dirty="0">
                  <a:solidFill>
                    <a:srgbClr val="F8F8F8"/>
                  </a:solidFill>
                  <a:latin typeface="Arial Narrow" panose="020B0606020202030204" pitchFamily="34" charset="0"/>
                </a:rPr>
                <a:t>Introduction</a:t>
              </a:r>
            </a:p>
          </p:txBody>
        </p:sp>
      </p:grpSp>
      <p:pic>
        <p:nvPicPr>
          <p:cNvPr id="20" name="Picture 1"/>
          <p:cNvPicPr>
            <a:picLocks noChangeAspect="1"/>
          </p:cNvPicPr>
          <p:nvPr/>
        </p:nvPicPr>
        <p:blipFill rotWithShape="1">
          <a:blip r:embed="rId3">
            <a:extLst>
              <a:ext uri="{28A0092B-C50C-407E-A947-70E740481C1C}">
                <a14:useLocalDpi xmlns:a14="http://schemas.microsoft.com/office/drawing/2010/main" val="0"/>
              </a:ext>
            </a:extLst>
          </a:blip>
          <a:srcRect t="-1" b="-309"/>
          <a:stretch/>
        </p:blipFill>
        <p:spPr bwMode="auto">
          <a:xfrm>
            <a:off x="18120697" y="4974853"/>
            <a:ext cx="15000163" cy="1803634"/>
          </a:xfrm>
          <a:prstGeom prst="rect">
            <a:avLst/>
          </a:prstGeom>
          <a:solidFill>
            <a:schemeClr val="accent4"/>
          </a:solidFill>
          <a:ln w="127000">
            <a:solidFill>
              <a:schemeClr val="accent4"/>
            </a:solidFill>
            <a:miter lim="800000"/>
            <a:headEnd/>
            <a:tailEnd/>
          </a:ln>
          <a:extLst>
            <a:ext uri="{909E8E84-426E-40dd-AFC4-6F175D3DCCD1}">
              <a14:hiddenFill xmlns:a14="http://schemas.microsoft.com/office/drawing/2010/main" xmlns="">
                <a:solidFill>
                  <a:srgbClr val="FFFFFF"/>
                </a:solidFill>
              </a14:hiddenFill>
            </a:ext>
          </a:extLst>
        </p:spPr>
      </p:pic>
      <p:grpSp>
        <p:nvGrpSpPr>
          <p:cNvPr id="45" name="Group 44"/>
          <p:cNvGrpSpPr/>
          <p:nvPr/>
        </p:nvGrpSpPr>
        <p:grpSpPr>
          <a:xfrm>
            <a:off x="239275" y="37302510"/>
            <a:ext cx="50552459" cy="2495466"/>
            <a:chOff x="30283229" y="33945337"/>
            <a:chExt cx="12150793" cy="2488549"/>
          </a:xfrm>
        </p:grpSpPr>
        <p:sp>
          <p:nvSpPr>
            <p:cNvPr id="5" name="Text Box 14"/>
            <p:cNvSpPr txBox="1">
              <a:spLocks noChangeArrowheads="1"/>
            </p:cNvSpPr>
            <p:nvPr/>
          </p:nvSpPr>
          <p:spPr bwMode="auto">
            <a:xfrm>
              <a:off x="30283229" y="34789909"/>
              <a:ext cx="12150793" cy="1643977"/>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437322" tIns="437322" rIns="437322" bIns="437322"/>
            <a:lstStyle>
              <a:lvl1pPr>
                <a:spcBef>
                  <a:spcPct val="20000"/>
                </a:spcBef>
                <a:buFont typeface="Arial" panose="020B0604020202020204" pitchFamily="34" charset="0"/>
                <a:buChar char="•"/>
                <a:defRPr sz="154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13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15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5pPr>
              <a:lvl6pPr marL="2514600" indent="-228600" defTabSz="219392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6pPr>
              <a:lvl7pPr marL="2971800" indent="-228600" defTabSz="219392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7pPr>
              <a:lvl8pPr marL="3429000" indent="-228600" defTabSz="219392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8pPr>
              <a:lvl9pPr marL="3886200" indent="-228600" defTabSz="219392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9pPr>
            </a:lstStyle>
            <a:p>
              <a:pPr>
                <a:buNone/>
              </a:pPr>
              <a:r>
                <a:rPr lang="en-US" sz="3826" dirty="0"/>
                <a:t>This work was funded through a technical assistance grant (#33136-00516) awarded by the Tennessee Department of Education. </a:t>
              </a:r>
              <a:r>
                <a:rPr lang="en-US" altLang="en-US" sz="3826" dirty="0">
                  <a:cs typeface="Arial" panose="020B0604020202020204" pitchFamily="34" charset="0"/>
                </a:rPr>
                <a:t>We would like to thank our colleagues from TRIAD who work with educators across the state and provide administrative support and the Tennessee Department of Education.</a:t>
              </a:r>
              <a:endParaRPr lang="en-US" altLang="en-US" sz="3826" dirty="0">
                <a:solidFill>
                  <a:srgbClr val="FF0000"/>
                </a:solidFill>
                <a:latin typeface="+mn-lt"/>
                <a:cs typeface="Arial" panose="020B0604020202020204" pitchFamily="34" charset="0"/>
              </a:endParaRPr>
            </a:p>
          </p:txBody>
        </p:sp>
        <p:sp>
          <p:nvSpPr>
            <p:cNvPr id="37" name="Text Box 7"/>
            <p:cNvSpPr txBox="1">
              <a:spLocks noChangeArrowheads="1"/>
            </p:cNvSpPr>
            <p:nvPr/>
          </p:nvSpPr>
          <p:spPr bwMode="auto">
            <a:xfrm>
              <a:off x="30286829" y="33945337"/>
              <a:ext cx="12144509" cy="1045263"/>
            </a:xfrm>
            <a:prstGeom prst="rect">
              <a:avLst/>
            </a:prstGeom>
            <a:solidFill>
              <a:srgbClr val="27272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87299" tIns="0" rIns="87299" bIns="0" anchor="ctr"/>
            <a:lstStyle>
              <a:lvl1pPr>
                <a:spcBef>
                  <a:spcPct val="20000"/>
                </a:spcBef>
                <a:buFont typeface="Arial" panose="020B0604020202020204" pitchFamily="34" charset="0"/>
                <a:buChar char="•"/>
                <a:defRPr sz="154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13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15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5pPr>
              <a:lvl6pPr marL="2514600" indent="-228600" defTabSz="219392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6pPr>
              <a:lvl7pPr marL="2971800" indent="-228600" defTabSz="219392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7pPr>
              <a:lvl8pPr marL="3429000" indent="-228600" defTabSz="219392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8pPr>
              <a:lvl9pPr marL="3886200" indent="-228600" defTabSz="219392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9pPr>
            </a:lstStyle>
            <a:p>
              <a:pPr algn="ctr">
                <a:spcBef>
                  <a:spcPct val="50000"/>
                </a:spcBef>
                <a:buFontTx/>
                <a:buNone/>
              </a:pPr>
              <a:r>
                <a:rPr lang="en-US" altLang="en-US" sz="6217" b="1" dirty="0">
                  <a:solidFill>
                    <a:srgbClr val="F8F8F8"/>
                  </a:solidFill>
                  <a:latin typeface="Arial Narrow" panose="020B0606020202030204" pitchFamily="34" charset="0"/>
                </a:rPr>
                <a:t>Acknowledgements</a:t>
              </a:r>
            </a:p>
          </p:txBody>
        </p:sp>
      </p:grpSp>
      <p:grpSp>
        <p:nvGrpSpPr>
          <p:cNvPr id="9" name="Group 8"/>
          <p:cNvGrpSpPr/>
          <p:nvPr/>
        </p:nvGrpSpPr>
        <p:grpSpPr>
          <a:xfrm>
            <a:off x="258167" y="17582474"/>
            <a:ext cx="18769997" cy="19446239"/>
            <a:chOff x="471608" y="7231605"/>
            <a:chExt cx="50388985" cy="9315657"/>
          </a:xfrm>
        </p:grpSpPr>
        <p:sp>
          <p:nvSpPr>
            <p:cNvPr id="41" name="Text Box 7"/>
            <p:cNvSpPr txBox="1">
              <a:spLocks noChangeArrowheads="1"/>
            </p:cNvSpPr>
            <p:nvPr/>
          </p:nvSpPr>
          <p:spPr bwMode="auto">
            <a:xfrm>
              <a:off x="471608" y="7231605"/>
              <a:ext cx="50388985" cy="615074"/>
            </a:xfrm>
            <a:prstGeom prst="rect">
              <a:avLst/>
            </a:prstGeom>
            <a:solidFill>
              <a:srgbClr val="27272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87299" tIns="0" rIns="87299" bIns="0" anchor="ctr"/>
            <a:lstStyle>
              <a:lvl1pPr>
                <a:spcBef>
                  <a:spcPct val="20000"/>
                </a:spcBef>
                <a:buFont typeface="Arial" panose="020B0604020202020204" pitchFamily="34" charset="0"/>
                <a:buChar char="•"/>
                <a:defRPr sz="154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13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15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5pPr>
              <a:lvl6pPr marL="2514600" indent="-228600" defTabSz="219392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6pPr>
              <a:lvl7pPr marL="2971800" indent="-228600" defTabSz="219392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7pPr>
              <a:lvl8pPr marL="3429000" indent="-228600" defTabSz="219392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8pPr>
              <a:lvl9pPr marL="3886200" indent="-228600" defTabSz="219392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9pPr>
            </a:lstStyle>
            <a:p>
              <a:pPr algn="ctr">
                <a:spcBef>
                  <a:spcPct val="50000"/>
                </a:spcBef>
                <a:buFontTx/>
                <a:buNone/>
              </a:pPr>
              <a:r>
                <a:rPr lang="en-US" altLang="en-US" sz="6217" b="1" dirty="0">
                  <a:solidFill>
                    <a:srgbClr val="F8F8F8"/>
                  </a:solidFill>
                  <a:latin typeface="Arial Narrow" panose="020B0606020202030204" pitchFamily="34" charset="0"/>
                </a:rPr>
                <a:t>Training Paradigm</a:t>
              </a:r>
            </a:p>
          </p:txBody>
        </p:sp>
        <p:sp>
          <p:nvSpPr>
            <p:cNvPr id="3" name="Rectangle 2"/>
            <p:cNvSpPr/>
            <p:nvPr/>
          </p:nvSpPr>
          <p:spPr>
            <a:xfrm>
              <a:off x="481264" y="7762596"/>
              <a:ext cx="50299753" cy="87846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603"/>
            </a:p>
          </p:txBody>
        </p:sp>
      </p:grpSp>
      <p:sp>
        <p:nvSpPr>
          <p:cNvPr id="28" name="TextBox 27"/>
          <p:cNvSpPr txBox="1"/>
          <p:nvPr/>
        </p:nvSpPr>
        <p:spPr>
          <a:xfrm>
            <a:off x="385011" y="3000912"/>
            <a:ext cx="50388252" cy="1505348"/>
          </a:xfrm>
          <a:prstGeom prst="rect">
            <a:avLst/>
          </a:prstGeom>
          <a:noFill/>
        </p:spPr>
        <p:txBody>
          <a:bodyPr wrap="square" rtlCol="0">
            <a:spAutoFit/>
          </a:bodyPr>
          <a:lstStyle/>
          <a:p>
            <a:pPr algn="ctr"/>
            <a:r>
              <a:rPr lang="en-US" sz="5739" dirty="0">
                <a:solidFill>
                  <a:schemeClr val="bg1"/>
                </a:solidFill>
              </a:rPr>
              <a:t>W. A. Loring</a:t>
            </a:r>
            <a:r>
              <a:rPr lang="en-US" sz="5739" baseline="30000" dirty="0">
                <a:solidFill>
                  <a:schemeClr val="bg1"/>
                </a:solidFill>
              </a:rPr>
              <a:t>1</a:t>
            </a:r>
            <a:r>
              <a:rPr lang="en-US" sz="5739" dirty="0">
                <a:solidFill>
                  <a:schemeClr val="bg1"/>
                </a:solidFill>
              </a:rPr>
              <a:t>,  S. E. Blumberg</a:t>
            </a:r>
            <a:r>
              <a:rPr lang="en-US" sz="5739" baseline="30000" dirty="0">
                <a:solidFill>
                  <a:schemeClr val="bg1"/>
                </a:solidFill>
              </a:rPr>
              <a:t>1</a:t>
            </a:r>
            <a:r>
              <a:rPr lang="en-US" sz="5739" dirty="0">
                <a:solidFill>
                  <a:schemeClr val="bg1"/>
                </a:solidFill>
              </a:rPr>
              <a:t>, </a:t>
            </a:r>
            <a:r>
              <a:rPr lang="en-US" sz="5739" dirty="0" smtClean="0">
                <a:solidFill>
                  <a:schemeClr val="bg1"/>
                </a:solidFill>
              </a:rPr>
              <a:t>T. E. </a:t>
            </a:r>
            <a:r>
              <a:rPr lang="en-US" sz="5739" dirty="0">
                <a:solidFill>
                  <a:schemeClr val="bg1"/>
                </a:solidFill>
              </a:rPr>
              <a:t>Foster</a:t>
            </a:r>
            <a:r>
              <a:rPr lang="en-US" sz="5739" baseline="30000" dirty="0">
                <a:solidFill>
                  <a:schemeClr val="bg1"/>
                </a:solidFill>
              </a:rPr>
              <a:t>2</a:t>
            </a:r>
            <a:r>
              <a:rPr lang="en-US" sz="5739" dirty="0">
                <a:solidFill>
                  <a:schemeClr val="bg1"/>
                </a:solidFill>
              </a:rPr>
              <a:t>, </a:t>
            </a:r>
            <a:r>
              <a:rPr lang="en-US" sz="5739" dirty="0" smtClean="0">
                <a:solidFill>
                  <a:schemeClr val="bg1"/>
                </a:solidFill>
              </a:rPr>
              <a:t>A. H. </a:t>
            </a:r>
            <a:r>
              <a:rPr lang="en-US" sz="5739" dirty="0">
                <a:solidFill>
                  <a:schemeClr val="bg1"/>
                </a:solidFill>
              </a:rPr>
              <a:t>Dubin</a:t>
            </a:r>
            <a:r>
              <a:rPr lang="en-US" sz="5739" baseline="30000" dirty="0">
                <a:solidFill>
                  <a:schemeClr val="bg1"/>
                </a:solidFill>
              </a:rPr>
              <a:t>2</a:t>
            </a:r>
            <a:r>
              <a:rPr lang="en-US" sz="5739" dirty="0">
                <a:solidFill>
                  <a:schemeClr val="bg1"/>
                </a:solidFill>
              </a:rPr>
              <a:t>, and A. P. Juárez</a:t>
            </a:r>
            <a:r>
              <a:rPr lang="en-US" sz="5739" baseline="30000" dirty="0">
                <a:solidFill>
                  <a:schemeClr val="bg1"/>
                </a:solidFill>
              </a:rPr>
              <a:t>1</a:t>
            </a:r>
          </a:p>
          <a:p>
            <a:pPr algn="ctr"/>
            <a:r>
              <a:rPr lang="en-US" sz="3443" dirty="0">
                <a:solidFill>
                  <a:schemeClr val="bg1"/>
                </a:solidFill>
              </a:rPr>
              <a:t>(1) Vanderbilt University Medical Center, Nashville, TN, (2) </a:t>
            </a:r>
            <a:r>
              <a:rPr lang="en-US" sz="3400" dirty="0">
                <a:solidFill>
                  <a:schemeClr val="bg1"/>
                </a:solidFill>
              </a:rPr>
              <a:t>Nemours/Alfred I. </a:t>
            </a:r>
            <a:r>
              <a:rPr lang="en-US" sz="3400" dirty="0" err="1">
                <a:solidFill>
                  <a:schemeClr val="bg1"/>
                </a:solidFill>
              </a:rPr>
              <a:t>duPont</a:t>
            </a:r>
            <a:r>
              <a:rPr lang="en-US" sz="3400" dirty="0">
                <a:solidFill>
                  <a:schemeClr val="bg1"/>
                </a:solidFill>
              </a:rPr>
              <a:t> Hospital for Children, Wilmington, DE</a:t>
            </a:r>
            <a:endParaRPr lang="en-US" sz="3400" baseline="30000" dirty="0">
              <a:solidFill>
                <a:schemeClr val="bg1"/>
              </a:solidFill>
            </a:endParaRPr>
          </a:p>
        </p:txBody>
      </p:sp>
      <p:grpSp>
        <p:nvGrpSpPr>
          <p:cNvPr id="4" name="Group 3"/>
          <p:cNvGrpSpPr/>
          <p:nvPr/>
        </p:nvGrpSpPr>
        <p:grpSpPr>
          <a:xfrm>
            <a:off x="19393308" y="30154103"/>
            <a:ext cx="31449718" cy="6934002"/>
            <a:chOff x="27441797" y="27160794"/>
            <a:chExt cx="14173200" cy="6640174"/>
          </a:xfrm>
        </p:grpSpPr>
        <p:sp>
          <p:nvSpPr>
            <p:cNvPr id="43" name="Text Box 7"/>
            <p:cNvSpPr txBox="1">
              <a:spLocks noChangeArrowheads="1"/>
            </p:cNvSpPr>
            <p:nvPr/>
          </p:nvSpPr>
          <p:spPr bwMode="auto">
            <a:xfrm>
              <a:off x="27441797" y="27160794"/>
              <a:ext cx="14173199" cy="1007980"/>
            </a:xfrm>
            <a:prstGeom prst="rect">
              <a:avLst/>
            </a:prstGeom>
            <a:solidFill>
              <a:srgbClr val="27272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87299" tIns="0" rIns="87299" bIns="0" anchor="ctr"/>
            <a:lstStyle>
              <a:lvl1pPr>
                <a:spcBef>
                  <a:spcPct val="20000"/>
                </a:spcBef>
                <a:buFont typeface="Arial" panose="020B0604020202020204" pitchFamily="34" charset="0"/>
                <a:buChar char="•"/>
                <a:defRPr sz="154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13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15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5pPr>
              <a:lvl6pPr marL="2514600" indent="-228600" defTabSz="219392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6pPr>
              <a:lvl7pPr marL="2971800" indent="-228600" defTabSz="219392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7pPr>
              <a:lvl8pPr marL="3429000" indent="-228600" defTabSz="219392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8pPr>
              <a:lvl9pPr marL="3886200" indent="-228600" defTabSz="219392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9pPr>
            </a:lstStyle>
            <a:p>
              <a:pPr algn="ctr">
                <a:spcBef>
                  <a:spcPct val="50000"/>
                </a:spcBef>
                <a:buFontTx/>
                <a:buNone/>
              </a:pPr>
              <a:r>
                <a:rPr lang="en-US" altLang="en-US" sz="6217" b="1" dirty="0">
                  <a:solidFill>
                    <a:srgbClr val="F8F8F8"/>
                  </a:solidFill>
                  <a:latin typeface="Arial Narrow" panose="020B0606020202030204" pitchFamily="34" charset="0"/>
                </a:rPr>
                <a:t>Summary and Future Directions</a:t>
              </a:r>
            </a:p>
          </p:txBody>
        </p:sp>
        <p:sp>
          <p:nvSpPr>
            <p:cNvPr id="42" name="Text Box 14"/>
            <p:cNvSpPr txBox="1">
              <a:spLocks noChangeArrowheads="1"/>
            </p:cNvSpPr>
            <p:nvPr/>
          </p:nvSpPr>
          <p:spPr bwMode="auto">
            <a:xfrm>
              <a:off x="27441797" y="28168775"/>
              <a:ext cx="14173200" cy="5632193"/>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437322" tIns="437322" rIns="437322" bIns="437322"/>
            <a:lstStyle>
              <a:lvl1pPr eaLnBrk="0" hangingPunct="0">
                <a:spcBef>
                  <a:spcPct val="20000"/>
                </a:spcBef>
                <a:buFont typeface="Arial" charset="0"/>
                <a:buChar char="•"/>
                <a:defRPr sz="154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134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115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96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9600">
                  <a:solidFill>
                    <a:schemeClr val="tx1"/>
                  </a:solidFill>
                  <a:latin typeface="Calibri" pitchFamily="34" charset="0"/>
                  <a:ea typeface="ＭＳ Ｐゴシック" pitchFamily="34" charset="-128"/>
                </a:defRPr>
              </a:lvl5pPr>
              <a:lvl6pPr marL="2514600" indent="-228600" defTabSz="2193925" eaLnBrk="0" fontAlgn="base" hangingPunct="0">
                <a:spcBef>
                  <a:spcPct val="20000"/>
                </a:spcBef>
                <a:spcAft>
                  <a:spcPct val="0"/>
                </a:spcAft>
                <a:buFont typeface="Arial" charset="0"/>
                <a:buChar char="»"/>
                <a:defRPr sz="9600">
                  <a:solidFill>
                    <a:schemeClr val="tx1"/>
                  </a:solidFill>
                  <a:latin typeface="Calibri" pitchFamily="34" charset="0"/>
                  <a:ea typeface="ＭＳ Ｐゴシック" pitchFamily="34" charset="-128"/>
                </a:defRPr>
              </a:lvl6pPr>
              <a:lvl7pPr marL="2971800" indent="-228600" defTabSz="2193925" eaLnBrk="0" fontAlgn="base" hangingPunct="0">
                <a:spcBef>
                  <a:spcPct val="20000"/>
                </a:spcBef>
                <a:spcAft>
                  <a:spcPct val="0"/>
                </a:spcAft>
                <a:buFont typeface="Arial" charset="0"/>
                <a:buChar char="»"/>
                <a:defRPr sz="9600">
                  <a:solidFill>
                    <a:schemeClr val="tx1"/>
                  </a:solidFill>
                  <a:latin typeface="Calibri" pitchFamily="34" charset="0"/>
                  <a:ea typeface="ＭＳ Ｐゴシック" pitchFamily="34" charset="-128"/>
                </a:defRPr>
              </a:lvl7pPr>
              <a:lvl8pPr marL="3429000" indent="-228600" defTabSz="2193925" eaLnBrk="0" fontAlgn="base" hangingPunct="0">
                <a:spcBef>
                  <a:spcPct val="20000"/>
                </a:spcBef>
                <a:spcAft>
                  <a:spcPct val="0"/>
                </a:spcAft>
                <a:buFont typeface="Arial" charset="0"/>
                <a:buChar char="»"/>
                <a:defRPr sz="9600">
                  <a:solidFill>
                    <a:schemeClr val="tx1"/>
                  </a:solidFill>
                  <a:latin typeface="Calibri" pitchFamily="34" charset="0"/>
                  <a:ea typeface="ＭＳ Ｐゴシック" pitchFamily="34" charset="-128"/>
                </a:defRPr>
              </a:lvl8pPr>
              <a:lvl9pPr marL="3886200" indent="-228600" defTabSz="2193925" eaLnBrk="0" fontAlgn="base" hangingPunct="0">
                <a:spcBef>
                  <a:spcPct val="20000"/>
                </a:spcBef>
                <a:spcAft>
                  <a:spcPct val="0"/>
                </a:spcAft>
                <a:buFont typeface="Arial" charset="0"/>
                <a:buChar char="»"/>
                <a:defRPr sz="9600">
                  <a:solidFill>
                    <a:schemeClr val="tx1"/>
                  </a:solidFill>
                  <a:latin typeface="Calibri" pitchFamily="34" charset="0"/>
                  <a:ea typeface="ＭＳ Ｐゴシック" pitchFamily="34" charset="-128"/>
                </a:defRPr>
              </a:lvl9pPr>
            </a:lstStyle>
            <a:p>
              <a:pPr marL="546640" indent="-546640">
                <a:buFont typeface="Arial" panose="020B0604020202020204" pitchFamily="34" charset="0"/>
                <a:buChar char="•"/>
              </a:pPr>
              <a:r>
                <a:rPr lang="en-US" sz="3826" dirty="0"/>
                <a:t>Data indicate this training paradigm results in increased knowledge of evidence-based practices (EBP’s) for educating students with ASD, high reported frequency of implementation, and observed moderate levels of fidelity of implementation shortly following the live workshop. </a:t>
              </a:r>
            </a:p>
            <a:p>
              <a:pPr marL="546640" indent="-546640">
                <a:buFont typeface="Arial" panose="020B0604020202020204" pitchFamily="34" charset="0"/>
                <a:buChar char="•"/>
              </a:pPr>
              <a:r>
                <a:rPr lang="en-US" sz="3826" dirty="0"/>
                <a:t>This structure was seen as socially valid by participants regarding feasibility and utility of implementing these strategies in an academic setting. </a:t>
              </a:r>
            </a:p>
            <a:p>
              <a:pPr marL="546640" indent="-546640">
                <a:buFont typeface="Arial" panose="020B0604020202020204" pitchFamily="34" charset="0"/>
                <a:buChar char="•"/>
              </a:pPr>
              <a:r>
                <a:rPr lang="en-US" sz="3826" dirty="0"/>
                <a:t>These data are of great value in developing the most effective and efficient forms of professional development to support the critical need for educator training in the provision of EBP’s in working with students with ASD.</a:t>
              </a:r>
            </a:p>
            <a:p>
              <a:pPr marL="546640" indent="-546640">
                <a:buFont typeface="Arial" panose="020B0604020202020204" pitchFamily="34" charset="0"/>
                <a:buChar char="•"/>
              </a:pPr>
              <a:r>
                <a:rPr lang="en-US" sz="3826" dirty="0"/>
                <a:t>The goal of this paradigm is two-fold: to assist participating school districts statewide in moving towards more inclusive and evidence-based practices and to develop nationally replicable models of high-quality educator professional development. These goals are rooted in an effort to advance policies and practices related to successfully building capacity and sustainability in educating students with neurodevelopmental disabilities</a:t>
              </a:r>
              <a:r>
                <a:rPr lang="en-US" sz="3826" dirty="0" smtClean="0"/>
                <a:t>.</a:t>
              </a:r>
              <a:endParaRPr lang="en-US" sz="3826" dirty="0"/>
            </a:p>
          </p:txBody>
        </p:sp>
      </p:grpSp>
      <p:grpSp>
        <p:nvGrpSpPr>
          <p:cNvPr id="12" name="Group 11"/>
          <p:cNvGrpSpPr/>
          <p:nvPr/>
        </p:nvGrpSpPr>
        <p:grpSpPr>
          <a:xfrm>
            <a:off x="19444600" y="7300638"/>
            <a:ext cx="31398426" cy="22686554"/>
            <a:chOff x="26373220" y="16759400"/>
            <a:chExt cx="24498089" cy="20420014"/>
          </a:xfrm>
        </p:grpSpPr>
        <p:sp>
          <p:nvSpPr>
            <p:cNvPr id="31" name="Text Box 7"/>
            <p:cNvSpPr txBox="1">
              <a:spLocks noChangeArrowheads="1"/>
            </p:cNvSpPr>
            <p:nvPr/>
          </p:nvSpPr>
          <p:spPr bwMode="auto">
            <a:xfrm>
              <a:off x="26373220" y="16759400"/>
              <a:ext cx="24498089" cy="1373941"/>
            </a:xfrm>
            <a:prstGeom prst="rect">
              <a:avLst/>
            </a:prstGeom>
            <a:solidFill>
              <a:srgbClr val="27272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87299" tIns="0" rIns="87299" bIns="0" anchor="ctr"/>
            <a:lstStyle>
              <a:lvl1pPr>
                <a:spcBef>
                  <a:spcPct val="20000"/>
                </a:spcBef>
                <a:buFont typeface="Arial" panose="020B0604020202020204" pitchFamily="34" charset="0"/>
                <a:buChar char="•"/>
                <a:defRPr sz="154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13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15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5pPr>
              <a:lvl6pPr marL="2514600" indent="-228600" defTabSz="219392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6pPr>
              <a:lvl7pPr marL="2971800" indent="-228600" defTabSz="219392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7pPr>
              <a:lvl8pPr marL="3429000" indent="-228600" defTabSz="219392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8pPr>
              <a:lvl9pPr marL="3886200" indent="-228600" defTabSz="2193925"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9pPr>
            </a:lstStyle>
            <a:p>
              <a:pPr algn="ctr">
                <a:spcBef>
                  <a:spcPct val="50000"/>
                </a:spcBef>
                <a:buFontTx/>
                <a:buNone/>
              </a:pPr>
              <a:r>
                <a:rPr lang="en-US" altLang="en-US" sz="6217" b="1" dirty="0">
                  <a:solidFill>
                    <a:srgbClr val="F8F8F8"/>
                  </a:solidFill>
                  <a:latin typeface="Arial Narrow" panose="020B0606020202030204" pitchFamily="34" charset="0"/>
                </a:rPr>
                <a:t>Results</a:t>
              </a:r>
            </a:p>
          </p:txBody>
        </p:sp>
        <p:sp>
          <p:nvSpPr>
            <p:cNvPr id="30" name="Rectangle 29"/>
            <p:cNvSpPr/>
            <p:nvPr/>
          </p:nvSpPr>
          <p:spPr>
            <a:xfrm>
              <a:off x="26373221" y="17931270"/>
              <a:ext cx="24407796" cy="192481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603"/>
            </a:p>
          </p:txBody>
        </p:sp>
      </p:grpSp>
      <p:sp>
        <p:nvSpPr>
          <p:cNvPr id="66" name="TextBox 65"/>
          <p:cNvSpPr txBox="1"/>
          <p:nvPr/>
        </p:nvSpPr>
        <p:spPr>
          <a:xfrm>
            <a:off x="675252" y="35358562"/>
            <a:ext cx="17986846" cy="1271117"/>
          </a:xfrm>
          <a:prstGeom prst="rect">
            <a:avLst/>
          </a:prstGeom>
          <a:noFill/>
        </p:spPr>
        <p:txBody>
          <a:bodyPr wrap="square" rtlCol="0">
            <a:spAutoFit/>
          </a:bodyPr>
          <a:lstStyle/>
          <a:p>
            <a:pPr algn="ctr"/>
            <a:r>
              <a:rPr lang="en-US" sz="3830" dirty="0">
                <a:latin typeface="Calibri" panose="020F0502020204030204" pitchFamily="34" charset="0"/>
              </a:rPr>
              <a:t>50 educators participated across 14 counties, with the majority being special educators (54%) and </a:t>
            </a:r>
            <a:r>
              <a:rPr lang="en-US" sz="3830" dirty="0" err="1">
                <a:latin typeface="Calibri" panose="020F0502020204030204" pitchFamily="34" charset="0"/>
              </a:rPr>
              <a:t>paraeducators</a:t>
            </a:r>
            <a:r>
              <a:rPr lang="en-US" sz="3830" dirty="0">
                <a:latin typeface="Calibri" panose="020F0502020204030204" pitchFamily="34" charset="0"/>
              </a:rPr>
              <a:t> (32%) in elementary and middle school settings</a:t>
            </a:r>
          </a:p>
        </p:txBody>
      </p:sp>
      <p:grpSp>
        <p:nvGrpSpPr>
          <p:cNvPr id="2" name="Group 1"/>
          <p:cNvGrpSpPr/>
          <p:nvPr/>
        </p:nvGrpSpPr>
        <p:grpSpPr>
          <a:xfrm>
            <a:off x="19637104" y="9092542"/>
            <a:ext cx="15158222" cy="9933360"/>
            <a:chOff x="-12622844" y="363159"/>
            <a:chExt cx="12658001" cy="9438396"/>
          </a:xfrm>
        </p:grpSpPr>
        <p:sp>
          <p:nvSpPr>
            <p:cNvPr id="52" name="TextBox 51"/>
            <p:cNvSpPr txBox="1"/>
            <p:nvPr/>
          </p:nvSpPr>
          <p:spPr>
            <a:xfrm>
              <a:off x="-12622844" y="8033752"/>
              <a:ext cx="12439677" cy="1767803"/>
            </a:xfrm>
            <a:prstGeom prst="rect">
              <a:avLst/>
            </a:prstGeom>
            <a:noFill/>
          </p:spPr>
          <p:txBody>
            <a:bodyPr wrap="square" rtlCol="0">
              <a:spAutoFit/>
            </a:bodyPr>
            <a:lstStyle/>
            <a:p>
              <a:r>
                <a:rPr lang="en-US" sz="3830" dirty="0" smtClean="0">
                  <a:latin typeface="Calibri" panose="020F0502020204030204" pitchFamily="34" charset="0"/>
                </a:rPr>
                <a:t> </a:t>
              </a:r>
              <a:r>
                <a:rPr lang="en-US" sz="3830" dirty="0">
                  <a:latin typeface="Calibri" panose="020F0502020204030204" pitchFamily="34" charset="0"/>
                </a:rPr>
                <a:t>An increase in correct responding was noted across 91% of questions (10/11) and a statistically significant increase (p&lt;0.05) was noted for 64% of the questions (7/11). </a:t>
              </a:r>
            </a:p>
          </p:txBody>
        </p:sp>
        <p:graphicFrame>
          <p:nvGraphicFramePr>
            <p:cNvPr id="68" name="Chart 67"/>
            <p:cNvGraphicFramePr/>
            <p:nvPr>
              <p:extLst>
                <p:ext uri="{D42A27DB-BD31-4B8C-83A1-F6EECF244321}">
                  <p14:modId xmlns:p14="http://schemas.microsoft.com/office/powerpoint/2010/main" val="358875322"/>
                </p:ext>
              </p:extLst>
            </p:nvPr>
          </p:nvGraphicFramePr>
          <p:xfrm>
            <a:off x="-12617808" y="363159"/>
            <a:ext cx="12652965" cy="7414812"/>
          </p:xfrm>
          <a:graphic>
            <a:graphicData uri="http://schemas.openxmlformats.org/drawingml/2006/chart">
              <c:chart xmlns:c="http://schemas.openxmlformats.org/drawingml/2006/chart" xmlns:r="http://schemas.openxmlformats.org/officeDocument/2006/relationships" r:id="rId4"/>
            </a:graphicData>
          </a:graphic>
        </p:graphicFrame>
      </p:grpSp>
      <p:grpSp>
        <p:nvGrpSpPr>
          <p:cNvPr id="6" name="Group 5"/>
          <p:cNvGrpSpPr/>
          <p:nvPr/>
        </p:nvGrpSpPr>
        <p:grpSpPr>
          <a:xfrm>
            <a:off x="35480223" y="8937757"/>
            <a:ext cx="15177082" cy="10306332"/>
            <a:chOff x="-12938522" y="10609104"/>
            <a:chExt cx="14249440" cy="9489225"/>
          </a:xfrm>
        </p:grpSpPr>
        <p:sp>
          <p:nvSpPr>
            <p:cNvPr id="53" name="TextBox 52"/>
            <p:cNvSpPr txBox="1"/>
            <p:nvPr/>
          </p:nvSpPr>
          <p:spPr>
            <a:xfrm>
              <a:off x="-12816460" y="18927989"/>
              <a:ext cx="14127378" cy="1170340"/>
            </a:xfrm>
            <a:prstGeom prst="rect">
              <a:avLst/>
            </a:prstGeom>
            <a:noFill/>
          </p:spPr>
          <p:txBody>
            <a:bodyPr wrap="square" rtlCol="0">
              <a:spAutoFit/>
            </a:bodyPr>
            <a:lstStyle/>
            <a:p>
              <a:r>
                <a:rPr lang="en-US" sz="3830" dirty="0" smtClean="0"/>
                <a:t>Reported implementation frequency </a:t>
              </a:r>
              <a:r>
                <a:rPr lang="en-US" sz="3830" dirty="0"/>
                <a:t>2 months </a:t>
              </a:r>
              <a:r>
                <a:rPr lang="en-US" sz="3830" dirty="0" smtClean="0"/>
                <a:t>post-workshop </a:t>
              </a:r>
              <a:r>
                <a:rPr lang="en-US" sz="3830" dirty="0"/>
                <a:t>for all strategies were at least weekly or daily</a:t>
              </a:r>
            </a:p>
          </p:txBody>
        </p:sp>
        <p:graphicFrame>
          <p:nvGraphicFramePr>
            <p:cNvPr id="92" name="Chart 91"/>
            <p:cNvGraphicFramePr/>
            <p:nvPr>
              <p:extLst>
                <p:ext uri="{D42A27DB-BD31-4B8C-83A1-F6EECF244321}">
                  <p14:modId xmlns:p14="http://schemas.microsoft.com/office/powerpoint/2010/main" val="3189723265"/>
                </p:ext>
              </p:extLst>
            </p:nvPr>
          </p:nvGraphicFramePr>
          <p:xfrm>
            <a:off x="-12938522" y="10609104"/>
            <a:ext cx="13644416" cy="8374992"/>
          </p:xfrm>
          <a:graphic>
            <a:graphicData uri="http://schemas.openxmlformats.org/drawingml/2006/chart">
              <c:chart xmlns:c="http://schemas.openxmlformats.org/drawingml/2006/chart" xmlns:r="http://schemas.openxmlformats.org/officeDocument/2006/relationships" r:id="rId5"/>
            </a:graphicData>
          </a:graphic>
        </p:graphicFrame>
      </p:grpSp>
      <p:graphicFrame>
        <p:nvGraphicFramePr>
          <p:cNvPr id="55" name="Diagram 54"/>
          <p:cNvGraphicFramePr/>
          <p:nvPr>
            <p:extLst>
              <p:ext uri="{D42A27DB-BD31-4B8C-83A1-F6EECF244321}">
                <p14:modId xmlns:p14="http://schemas.microsoft.com/office/powerpoint/2010/main" val="503263372"/>
              </p:ext>
            </p:extLst>
          </p:nvPr>
        </p:nvGraphicFramePr>
        <p:xfrm>
          <a:off x="675252" y="19224152"/>
          <a:ext cx="17986846" cy="1578769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370558479"/>
              </p:ext>
            </p:extLst>
          </p:nvPr>
        </p:nvGraphicFramePr>
        <p:xfrm>
          <a:off x="19786954" y="20439371"/>
          <a:ext cx="15462691" cy="9364690"/>
        </p:xfrm>
        <a:graphic>
          <a:graphicData uri="http://schemas.openxmlformats.org/drawingml/2006/table">
            <a:tbl>
              <a:tblPr firstRow="1" firstCol="1" bandRow="1">
                <a:tableStyleId>{9D7B26C5-4107-4FEC-AEDC-1716B250A1EF}</a:tableStyleId>
              </a:tblPr>
              <a:tblGrid>
                <a:gridCol w="4749852">
                  <a:extLst>
                    <a:ext uri="{9D8B030D-6E8A-4147-A177-3AD203B41FA5}">
                      <a16:colId xmlns:a16="http://schemas.microsoft.com/office/drawing/2014/main" val="2090264175"/>
                    </a:ext>
                  </a:extLst>
                </a:gridCol>
                <a:gridCol w="3200400">
                  <a:extLst>
                    <a:ext uri="{9D8B030D-6E8A-4147-A177-3AD203B41FA5}">
                      <a16:colId xmlns:a16="http://schemas.microsoft.com/office/drawing/2014/main" val="1663102480"/>
                    </a:ext>
                  </a:extLst>
                </a:gridCol>
                <a:gridCol w="4312039">
                  <a:extLst>
                    <a:ext uri="{9D8B030D-6E8A-4147-A177-3AD203B41FA5}">
                      <a16:colId xmlns:a16="http://schemas.microsoft.com/office/drawing/2014/main" val="4228486591"/>
                    </a:ext>
                  </a:extLst>
                </a:gridCol>
                <a:gridCol w="3200400">
                  <a:extLst>
                    <a:ext uri="{9D8B030D-6E8A-4147-A177-3AD203B41FA5}">
                      <a16:colId xmlns:a16="http://schemas.microsoft.com/office/drawing/2014/main" val="2620256793"/>
                    </a:ext>
                  </a:extLst>
                </a:gridCol>
              </a:tblGrid>
              <a:tr h="2049369">
                <a:tc>
                  <a:txBody>
                    <a:bodyPr/>
                    <a:lstStyle/>
                    <a:p>
                      <a:pPr marL="0" marR="0" algn="ctr">
                        <a:lnSpc>
                          <a:spcPct val="107000"/>
                        </a:lnSpc>
                        <a:spcBef>
                          <a:spcPts val="0"/>
                        </a:spcBef>
                        <a:spcAft>
                          <a:spcPts val="0"/>
                        </a:spcAft>
                      </a:pPr>
                      <a:r>
                        <a:rPr lang="en-US" sz="3830" dirty="0">
                          <a:effectLst/>
                        </a:rPr>
                        <a:t>Strategy</a:t>
                      </a:r>
                      <a:endParaRPr lang="en-US" sz="383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830" dirty="0" smtClean="0">
                          <a:effectLst/>
                        </a:rPr>
                        <a:t>Fidelity </a:t>
                      </a:r>
                      <a:r>
                        <a:rPr lang="en-US" sz="3830" dirty="0">
                          <a:effectLst/>
                        </a:rPr>
                        <a:t>6-8 weeks following live workshop</a:t>
                      </a:r>
                      <a:endParaRPr lang="en-US" sz="383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830" dirty="0">
                          <a:effectLst/>
                        </a:rPr>
                        <a:t>Strategy</a:t>
                      </a:r>
                      <a:endParaRPr lang="en-US" sz="383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830" dirty="0">
                          <a:effectLst/>
                        </a:rPr>
                        <a:t>Fidelity </a:t>
                      </a:r>
                      <a:r>
                        <a:rPr lang="en-US" sz="3830" dirty="0" smtClean="0">
                          <a:effectLst/>
                        </a:rPr>
                        <a:t>6-8 </a:t>
                      </a:r>
                      <a:r>
                        <a:rPr lang="en-US" sz="3830" dirty="0">
                          <a:effectLst/>
                        </a:rPr>
                        <a:t>weeks </a:t>
                      </a:r>
                      <a:r>
                        <a:rPr lang="en-US" sz="3830" dirty="0" smtClean="0">
                          <a:effectLst/>
                        </a:rPr>
                        <a:t>following </a:t>
                      </a:r>
                      <a:r>
                        <a:rPr lang="en-US" sz="3830" dirty="0">
                          <a:effectLst/>
                        </a:rPr>
                        <a:t>live workshop</a:t>
                      </a:r>
                      <a:endParaRPr lang="en-US" sz="383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10466220"/>
                  </a:ext>
                </a:extLst>
              </a:tr>
              <a:tr h="1140308">
                <a:tc>
                  <a:txBody>
                    <a:bodyPr/>
                    <a:lstStyle/>
                    <a:p>
                      <a:pPr marL="0" marR="0">
                        <a:lnSpc>
                          <a:spcPct val="107000"/>
                        </a:lnSpc>
                        <a:spcBef>
                          <a:spcPts val="0"/>
                        </a:spcBef>
                        <a:spcAft>
                          <a:spcPts val="0"/>
                        </a:spcAft>
                      </a:pPr>
                      <a:r>
                        <a:rPr lang="en-US" sz="3830" dirty="0">
                          <a:effectLst/>
                        </a:rPr>
                        <a:t>Environmental Arrangement</a:t>
                      </a:r>
                      <a:endParaRPr lang="en-US" sz="383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830" dirty="0">
                          <a:effectLst/>
                        </a:rPr>
                        <a:t>78%</a:t>
                      </a:r>
                      <a:endParaRPr lang="en-US" sz="383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3830" b="1" dirty="0">
                          <a:effectLst/>
                        </a:rPr>
                        <a:t>Class-wide Reinforcement</a:t>
                      </a:r>
                      <a:endParaRPr lang="en-US" sz="383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830" dirty="0">
                          <a:effectLst/>
                        </a:rPr>
                        <a:t>75%</a:t>
                      </a:r>
                      <a:endParaRPr lang="en-US" sz="383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76294052"/>
                  </a:ext>
                </a:extLst>
              </a:tr>
              <a:tr h="1136458">
                <a:tc>
                  <a:txBody>
                    <a:bodyPr/>
                    <a:lstStyle/>
                    <a:p>
                      <a:pPr marL="0" marR="0">
                        <a:lnSpc>
                          <a:spcPct val="107000"/>
                        </a:lnSpc>
                        <a:spcBef>
                          <a:spcPts val="0"/>
                        </a:spcBef>
                        <a:spcAft>
                          <a:spcPts val="0"/>
                        </a:spcAft>
                      </a:pPr>
                      <a:r>
                        <a:rPr lang="en-US" sz="3830">
                          <a:effectLst/>
                        </a:rPr>
                        <a:t>Class-wide Schedule</a:t>
                      </a:r>
                      <a:endParaRPr lang="en-US" sz="383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830">
                          <a:effectLst/>
                        </a:rPr>
                        <a:t>60%</a:t>
                      </a:r>
                      <a:endParaRPr lang="en-US" sz="383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3830" b="1" dirty="0">
                          <a:effectLst/>
                        </a:rPr>
                        <a:t>Task Analysis</a:t>
                      </a:r>
                      <a:endParaRPr lang="en-US" sz="383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830">
                          <a:effectLst/>
                        </a:rPr>
                        <a:t>77%</a:t>
                      </a:r>
                      <a:endParaRPr lang="en-US" sz="383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94946318"/>
                  </a:ext>
                </a:extLst>
              </a:tr>
              <a:tr h="1657555">
                <a:tc>
                  <a:txBody>
                    <a:bodyPr/>
                    <a:lstStyle/>
                    <a:p>
                      <a:pPr marL="0" marR="0">
                        <a:lnSpc>
                          <a:spcPct val="107000"/>
                        </a:lnSpc>
                        <a:spcBef>
                          <a:spcPts val="0"/>
                        </a:spcBef>
                        <a:spcAft>
                          <a:spcPts val="0"/>
                        </a:spcAft>
                      </a:pPr>
                      <a:r>
                        <a:rPr lang="en-US" sz="3830">
                          <a:effectLst/>
                        </a:rPr>
                        <a:t>Individual Schedule</a:t>
                      </a:r>
                      <a:endParaRPr lang="en-US" sz="383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830">
                          <a:effectLst/>
                        </a:rPr>
                        <a:t>72%</a:t>
                      </a:r>
                      <a:endParaRPr lang="en-US" sz="383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3830" b="1" dirty="0">
                          <a:effectLst/>
                        </a:rPr>
                        <a:t>Independent Work Systems </a:t>
                      </a:r>
                      <a:endParaRPr lang="en-US" sz="383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830">
                          <a:effectLst/>
                        </a:rPr>
                        <a:t>69%</a:t>
                      </a:r>
                      <a:endParaRPr lang="en-US" sz="383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46817804"/>
                  </a:ext>
                </a:extLst>
              </a:tr>
              <a:tr h="1157705">
                <a:tc>
                  <a:txBody>
                    <a:bodyPr/>
                    <a:lstStyle/>
                    <a:p>
                      <a:pPr marL="0" marR="0">
                        <a:lnSpc>
                          <a:spcPct val="107000"/>
                        </a:lnSpc>
                        <a:spcBef>
                          <a:spcPts val="0"/>
                        </a:spcBef>
                        <a:spcAft>
                          <a:spcPts val="0"/>
                        </a:spcAft>
                      </a:pPr>
                      <a:r>
                        <a:rPr lang="en-US" sz="3830" dirty="0">
                          <a:effectLst/>
                        </a:rPr>
                        <a:t>Individual Token System</a:t>
                      </a:r>
                      <a:endParaRPr lang="en-US" sz="383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830">
                          <a:effectLst/>
                        </a:rPr>
                        <a:t>68%</a:t>
                      </a:r>
                      <a:endParaRPr lang="en-US" sz="383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3830" b="1" dirty="0">
                          <a:effectLst/>
                        </a:rPr>
                        <a:t>Naturalistic Teaching</a:t>
                      </a:r>
                      <a:endParaRPr lang="en-US" sz="383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830">
                          <a:effectLst/>
                        </a:rPr>
                        <a:t>100%</a:t>
                      </a:r>
                      <a:endParaRPr lang="en-US" sz="383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20618104"/>
                  </a:ext>
                </a:extLst>
              </a:tr>
              <a:tr h="1657555">
                <a:tc>
                  <a:txBody>
                    <a:bodyPr/>
                    <a:lstStyle/>
                    <a:p>
                      <a:pPr marL="0" marR="0">
                        <a:lnSpc>
                          <a:spcPct val="107000"/>
                        </a:lnSpc>
                        <a:spcBef>
                          <a:spcPts val="0"/>
                        </a:spcBef>
                        <a:spcAft>
                          <a:spcPts val="0"/>
                        </a:spcAft>
                      </a:pPr>
                      <a:r>
                        <a:rPr lang="en-US" sz="3830" dirty="0">
                          <a:effectLst/>
                        </a:rPr>
                        <a:t>First Then </a:t>
                      </a:r>
                      <a:endParaRPr lang="en-US" sz="383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830">
                          <a:effectLst/>
                        </a:rPr>
                        <a:t>82%</a:t>
                      </a:r>
                      <a:endParaRPr lang="en-US" sz="383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3830" b="1" dirty="0">
                          <a:effectLst/>
                        </a:rPr>
                        <a:t>Overall Classroom Management</a:t>
                      </a:r>
                      <a:endParaRPr lang="en-US" sz="383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830" dirty="0">
                          <a:effectLst/>
                        </a:rPr>
                        <a:t>78%</a:t>
                      </a:r>
                      <a:endParaRPr lang="en-US" sz="383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50928923"/>
                  </a:ext>
                </a:extLst>
              </a:tr>
            </a:tbl>
          </a:graphicData>
        </a:graphic>
      </p:graphicFrame>
      <p:sp>
        <p:nvSpPr>
          <p:cNvPr id="15" name="TextBox 14"/>
          <p:cNvSpPr txBox="1"/>
          <p:nvPr/>
        </p:nvSpPr>
        <p:spPr>
          <a:xfrm>
            <a:off x="23802262" y="19575357"/>
            <a:ext cx="6833936" cy="677108"/>
          </a:xfrm>
          <a:prstGeom prst="rect">
            <a:avLst/>
          </a:prstGeom>
          <a:noFill/>
        </p:spPr>
        <p:txBody>
          <a:bodyPr wrap="square" rtlCol="0">
            <a:spAutoFit/>
          </a:bodyPr>
          <a:lstStyle/>
          <a:p>
            <a:pPr algn="ctr"/>
            <a:r>
              <a:rPr lang="en-US" sz="3830" b="1" dirty="0" smtClean="0">
                <a:latin typeface="Calibri" panose="020F0502020204030204" pitchFamily="34" charset="0"/>
              </a:rPr>
              <a:t>Fidelity of Implementation</a:t>
            </a:r>
            <a:endParaRPr lang="en-US" sz="3830" b="1" dirty="0">
              <a:latin typeface="Calibri" panose="020F0502020204030204" pitchFamily="34" charset="0"/>
            </a:endParaRPr>
          </a:p>
        </p:txBody>
      </p:sp>
      <p:sp>
        <p:nvSpPr>
          <p:cNvPr id="40" name="TextBox 1"/>
          <p:cNvSpPr txBox="1"/>
          <p:nvPr/>
        </p:nvSpPr>
        <p:spPr>
          <a:xfrm>
            <a:off x="25218189" y="19900232"/>
            <a:ext cx="770021" cy="43313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400" dirty="0" smtClean="0"/>
              <a:t>   *</a:t>
            </a:r>
            <a:endParaRPr lang="en-US" sz="2400" dirty="0"/>
          </a:p>
        </p:txBody>
      </p:sp>
      <p:sp>
        <p:nvSpPr>
          <p:cNvPr id="46" name="TextBox 1"/>
          <p:cNvSpPr txBox="1"/>
          <p:nvPr/>
        </p:nvSpPr>
        <p:spPr>
          <a:xfrm>
            <a:off x="40137940" y="29066877"/>
            <a:ext cx="7507603" cy="564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800" dirty="0" smtClean="0"/>
              <a:t>  *=significant at the 0.05 level (2-tailed)</a:t>
            </a:r>
          </a:p>
          <a:p>
            <a:r>
              <a:rPr lang="en-US" sz="2800" dirty="0" smtClean="0"/>
              <a:t>**=significant at the 0.01 level (2-tailed</a:t>
            </a:r>
            <a:r>
              <a:rPr lang="en-US" sz="2400" dirty="0" smtClean="0"/>
              <a:t>)</a:t>
            </a:r>
            <a:endParaRPr lang="en-US" sz="2400" dirty="0"/>
          </a:p>
        </p:txBody>
      </p:sp>
      <p:graphicFrame>
        <p:nvGraphicFramePr>
          <p:cNvPr id="47" name="Chart 46"/>
          <p:cNvGraphicFramePr>
            <a:graphicFrameLocks/>
          </p:cNvGraphicFramePr>
          <p:nvPr>
            <p:extLst>
              <p:ext uri="{D42A27DB-BD31-4B8C-83A1-F6EECF244321}">
                <p14:modId xmlns:p14="http://schemas.microsoft.com/office/powerpoint/2010/main" val="2429533298"/>
              </p:ext>
            </p:extLst>
          </p:nvPr>
        </p:nvGraphicFramePr>
        <p:xfrm>
          <a:off x="36107838" y="19731127"/>
          <a:ext cx="14735186" cy="9769026"/>
        </p:xfrm>
        <a:graphic>
          <a:graphicData uri="http://schemas.openxmlformats.org/drawingml/2006/chart">
            <c:chart xmlns:c="http://schemas.openxmlformats.org/drawingml/2006/chart" xmlns:r="http://schemas.openxmlformats.org/officeDocument/2006/relationships" r:id="rId11"/>
          </a:graphicData>
        </a:graphic>
      </p:graphicFrame>
      <p:sp>
        <p:nvSpPr>
          <p:cNvPr id="48" name="TextBox 1"/>
          <p:cNvSpPr txBox="1"/>
          <p:nvPr/>
        </p:nvSpPr>
        <p:spPr>
          <a:xfrm>
            <a:off x="38060086" y="21534657"/>
            <a:ext cx="785680" cy="85508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3200" dirty="0" smtClean="0"/>
              <a:t>*</a:t>
            </a:r>
            <a:endParaRPr lang="en-US" sz="3200" dirty="0"/>
          </a:p>
        </p:txBody>
      </p:sp>
      <p:sp>
        <p:nvSpPr>
          <p:cNvPr id="49" name="TextBox 1"/>
          <p:cNvSpPr txBox="1"/>
          <p:nvPr/>
        </p:nvSpPr>
        <p:spPr>
          <a:xfrm>
            <a:off x="44925143" y="21860291"/>
            <a:ext cx="785680" cy="85508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3200" dirty="0" smtClean="0"/>
              <a:t>*</a:t>
            </a:r>
            <a:endParaRPr lang="en-US" sz="3200" dirty="0"/>
          </a:p>
        </p:txBody>
      </p:sp>
      <p:sp>
        <p:nvSpPr>
          <p:cNvPr id="50" name="TextBox 1"/>
          <p:cNvSpPr txBox="1"/>
          <p:nvPr/>
        </p:nvSpPr>
        <p:spPr>
          <a:xfrm>
            <a:off x="42638461" y="21440913"/>
            <a:ext cx="785680" cy="85508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3200" dirty="0" smtClean="0"/>
              <a:t>**</a:t>
            </a:r>
            <a:endParaRPr lang="en-US" sz="3200" dirty="0"/>
          </a:p>
        </p:txBody>
      </p:sp>
      <p:sp>
        <p:nvSpPr>
          <p:cNvPr id="51" name="TextBox 1"/>
          <p:cNvSpPr txBox="1"/>
          <p:nvPr/>
        </p:nvSpPr>
        <p:spPr>
          <a:xfrm>
            <a:off x="49503518" y="21268692"/>
            <a:ext cx="785680" cy="85508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3200" dirty="0" smtClean="0"/>
              <a:t>**</a:t>
            </a:r>
            <a:endParaRPr lang="en-US" sz="3200" dirty="0"/>
          </a:p>
        </p:txBody>
      </p:sp>
      <p:sp>
        <p:nvSpPr>
          <p:cNvPr id="54" name="TextBox 1"/>
          <p:cNvSpPr txBox="1"/>
          <p:nvPr/>
        </p:nvSpPr>
        <p:spPr>
          <a:xfrm>
            <a:off x="48324998" y="21416959"/>
            <a:ext cx="785680" cy="85508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3200" dirty="0" smtClean="0"/>
              <a:t>**</a:t>
            </a:r>
            <a:endParaRPr lang="en-US" sz="3200" dirty="0"/>
          </a:p>
        </p:txBody>
      </p:sp>
      <p:sp>
        <p:nvSpPr>
          <p:cNvPr id="56" name="TextBox 55"/>
          <p:cNvSpPr txBox="1"/>
          <p:nvPr/>
        </p:nvSpPr>
        <p:spPr>
          <a:xfrm>
            <a:off x="35375758" y="27001630"/>
            <a:ext cx="1748589" cy="338554"/>
          </a:xfrm>
          <a:prstGeom prst="rect">
            <a:avLst/>
          </a:prstGeom>
          <a:noFill/>
        </p:spPr>
        <p:txBody>
          <a:bodyPr wrap="square" rtlCol="0">
            <a:spAutoFit/>
          </a:bodyPr>
          <a:lstStyle/>
          <a:p>
            <a:pPr algn="ctr"/>
            <a:r>
              <a:rPr lang="en-US" sz="1600" dirty="0" smtClean="0"/>
              <a:t>Not at all</a:t>
            </a:r>
            <a:endParaRPr lang="en-US" sz="1600" dirty="0"/>
          </a:p>
        </p:txBody>
      </p:sp>
      <p:sp>
        <p:nvSpPr>
          <p:cNvPr id="57" name="TextBox 56"/>
          <p:cNvSpPr txBox="1"/>
          <p:nvPr/>
        </p:nvSpPr>
        <p:spPr>
          <a:xfrm>
            <a:off x="35375758" y="20229039"/>
            <a:ext cx="1748589" cy="338554"/>
          </a:xfrm>
          <a:prstGeom prst="rect">
            <a:avLst/>
          </a:prstGeom>
          <a:noFill/>
        </p:spPr>
        <p:txBody>
          <a:bodyPr wrap="square" rtlCol="0">
            <a:spAutoFit/>
          </a:bodyPr>
          <a:lstStyle/>
          <a:p>
            <a:pPr algn="ctr"/>
            <a:r>
              <a:rPr lang="en-US" sz="1600" dirty="0" smtClean="0"/>
              <a:t>Extremely</a:t>
            </a:r>
            <a:endParaRPr lang="en-US" sz="1600" dirty="0"/>
          </a:p>
        </p:txBody>
      </p:sp>
    </p:spTree>
    <p:extLst>
      <p:ext uri="{BB962C8B-B14F-4D97-AF65-F5344CB8AC3E}">
        <p14:creationId xmlns:p14="http://schemas.microsoft.com/office/powerpoint/2010/main" val="41650207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7761</TotalTime>
  <Words>757</Words>
  <Application>Microsoft Office PowerPoint</Application>
  <PresentationFormat>Custom</PresentationFormat>
  <Paragraphs>81</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ＭＳ Ｐゴシック</vt:lpstr>
      <vt:lpstr>Arial</vt:lpstr>
      <vt:lpstr>Arial Narrow</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Blumberg, Sarah E</dc:creator>
  <cp:lastModifiedBy>Loring, Whitney Anne</cp:lastModifiedBy>
  <cp:revision>145</cp:revision>
  <cp:lastPrinted>2016-04-27T16:05:23Z</cp:lastPrinted>
  <dcterms:created xsi:type="dcterms:W3CDTF">2016-03-30T17:25:46Z</dcterms:created>
  <dcterms:modified xsi:type="dcterms:W3CDTF">2017-10-18T18:48:57Z</dcterms:modified>
</cp:coreProperties>
</file>